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9" r:id="rId1"/>
  </p:sldMasterIdLst>
  <p:sldIdLst>
    <p:sldId id="256" r:id="rId2"/>
    <p:sldId id="268" r:id="rId3"/>
    <p:sldId id="269" r:id="rId4"/>
    <p:sldId id="257" r:id="rId5"/>
    <p:sldId id="258" r:id="rId6"/>
    <p:sldId id="267" r:id="rId7"/>
    <p:sldId id="259" r:id="rId8"/>
    <p:sldId id="270" r:id="rId9"/>
    <p:sldId id="272" r:id="rId10"/>
    <p:sldId id="273" r:id="rId11"/>
    <p:sldId id="274" r:id="rId12"/>
    <p:sldId id="275" r:id="rId13"/>
    <p:sldId id="276" r:id="rId14"/>
    <p:sldId id="266" r:id="rId15"/>
    <p:sldId id="277" r:id="rId16"/>
    <p:sldId id="260" r:id="rId17"/>
    <p:sldId id="278" r:id="rId18"/>
    <p:sldId id="261" r:id="rId19"/>
    <p:sldId id="262" r:id="rId20"/>
    <p:sldId id="271" r:id="rId21"/>
    <p:sldId id="279" r:id="rId22"/>
    <p:sldId id="264" r:id="rId23"/>
    <p:sldId id="280" r:id="rId24"/>
    <p:sldId id="26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456"/>
  </p:normalViewPr>
  <p:slideViewPr>
    <p:cSldViewPr snapToGrid="0" snapToObjects="1">
      <p:cViewPr>
        <p:scale>
          <a:sx n="49" d="100"/>
          <a:sy n="49" d="100"/>
        </p:scale>
        <p:origin x="786" y="11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BD2820-CE4B-4EC9-B83D-C2A5425DE6AB}"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4CA28FA4-1675-4FE2-B7F5-4EA72C702563}">
      <dgm:prSet/>
      <dgm:spPr/>
      <dgm:t>
        <a:bodyPr/>
        <a:lstStyle/>
        <a:p>
          <a:r>
            <a:rPr lang="en-US" dirty="0"/>
            <a:t>Strategy</a:t>
          </a:r>
        </a:p>
      </dgm:t>
    </dgm:pt>
    <dgm:pt modelId="{A014CBCD-BA62-4157-8B2E-52248AABCFF6}" type="parTrans" cxnId="{302ECF07-1884-4877-A990-1D7324F86419}">
      <dgm:prSet/>
      <dgm:spPr/>
      <dgm:t>
        <a:bodyPr/>
        <a:lstStyle/>
        <a:p>
          <a:endParaRPr lang="en-US"/>
        </a:p>
      </dgm:t>
    </dgm:pt>
    <dgm:pt modelId="{589A97A4-44B2-44BB-93EF-E449928923FE}" type="sibTrans" cxnId="{302ECF07-1884-4877-A990-1D7324F86419}">
      <dgm:prSet/>
      <dgm:spPr/>
      <dgm:t>
        <a:bodyPr/>
        <a:lstStyle/>
        <a:p>
          <a:endParaRPr lang="en-US"/>
        </a:p>
      </dgm:t>
    </dgm:pt>
    <dgm:pt modelId="{951B4FB3-F1AA-46BC-8E05-439C843EEAE7}">
      <dgm:prSet/>
      <dgm:spPr/>
      <dgm:t>
        <a:bodyPr/>
        <a:lstStyle/>
        <a:p>
          <a:r>
            <a:rPr lang="en-US" dirty="0"/>
            <a:t>Skill</a:t>
          </a:r>
        </a:p>
      </dgm:t>
    </dgm:pt>
    <dgm:pt modelId="{19A2AFA4-C528-4FF8-95AB-1C6E8D55861A}" type="parTrans" cxnId="{A517CF36-89F0-466C-90D8-DE835C5C07AA}">
      <dgm:prSet/>
      <dgm:spPr/>
      <dgm:t>
        <a:bodyPr/>
        <a:lstStyle/>
        <a:p>
          <a:endParaRPr lang="en-US"/>
        </a:p>
      </dgm:t>
    </dgm:pt>
    <dgm:pt modelId="{FA4B5869-9A6E-4CAC-A977-087D945B4A0A}" type="sibTrans" cxnId="{A517CF36-89F0-466C-90D8-DE835C5C07AA}">
      <dgm:prSet/>
      <dgm:spPr/>
      <dgm:t>
        <a:bodyPr/>
        <a:lstStyle/>
        <a:p>
          <a:endParaRPr lang="en-US"/>
        </a:p>
      </dgm:t>
    </dgm:pt>
    <dgm:pt modelId="{BCEA1971-CA01-48B6-9F1F-C59DBB7EDEB1}">
      <dgm:prSet/>
      <dgm:spPr/>
      <dgm:t>
        <a:bodyPr/>
        <a:lstStyle/>
        <a:p>
          <a:r>
            <a:rPr lang="en-US" dirty="0"/>
            <a:t>Size</a:t>
          </a:r>
        </a:p>
      </dgm:t>
    </dgm:pt>
    <dgm:pt modelId="{5C4ECA5F-0034-4E13-B3B0-5B3E850B62EF}" type="parTrans" cxnId="{01FC165F-83D8-41EA-A55A-E1103BA79C30}">
      <dgm:prSet/>
      <dgm:spPr/>
      <dgm:t>
        <a:bodyPr/>
        <a:lstStyle/>
        <a:p>
          <a:endParaRPr lang="en-US"/>
        </a:p>
      </dgm:t>
    </dgm:pt>
    <dgm:pt modelId="{E29D68CA-C42F-47EA-8459-E9D178AB1FAD}" type="sibTrans" cxnId="{01FC165F-83D8-41EA-A55A-E1103BA79C30}">
      <dgm:prSet/>
      <dgm:spPr/>
      <dgm:t>
        <a:bodyPr/>
        <a:lstStyle/>
        <a:p>
          <a:endParaRPr lang="en-US"/>
        </a:p>
      </dgm:t>
    </dgm:pt>
    <dgm:pt modelId="{4F94012B-3318-40F6-B47E-0B3CD9C08064}">
      <dgm:prSet/>
      <dgm:spPr/>
    </dgm:pt>
    <dgm:pt modelId="{B768EE6F-6EFB-4A99-98EB-734BDC862268}" type="parTrans" cxnId="{FDD93CC9-43CF-427B-8014-EA1D6D7B2F06}">
      <dgm:prSet/>
      <dgm:spPr/>
      <dgm:t>
        <a:bodyPr/>
        <a:lstStyle/>
        <a:p>
          <a:endParaRPr lang="en-US"/>
        </a:p>
      </dgm:t>
    </dgm:pt>
    <dgm:pt modelId="{B2DE9D81-3D94-40DC-B458-85390F767089}" type="sibTrans" cxnId="{FDD93CC9-43CF-427B-8014-EA1D6D7B2F06}">
      <dgm:prSet/>
      <dgm:spPr/>
      <dgm:t>
        <a:bodyPr/>
        <a:lstStyle/>
        <a:p>
          <a:endParaRPr lang="en-US"/>
        </a:p>
      </dgm:t>
    </dgm:pt>
    <dgm:pt modelId="{B0A29C57-9622-4322-B89F-7D8AFADD8C06}">
      <dgm:prSet/>
      <dgm:spPr/>
    </dgm:pt>
    <dgm:pt modelId="{C2D1CB03-C0E7-4BB0-98F7-73745E85FA29}" type="parTrans" cxnId="{2327A754-99B7-4F65-8344-6A1A1C2B750B}">
      <dgm:prSet/>
      <dgm:spPr/>
      <dgm:t>
        <a:bodyPr/>
        <a:lstStyle/>
        <a:p>
          <a:endParaRPr lang="en-US"/>
        </a:p>
      </dgm:t>
    </dgm:pt>
    <dgm:pt modelId="{7C37E22A-C145-4374-B37B-9E8C5041D1FA}" type="sibTrans" cxnId="{2327A754-99B7-4F65-8344-6A1A1C2B750B}">
      <dgm:prSet/>
      <dgm:spPr/>
      <dgm:t>
        <a:bodyPr/>
        <a:lstStyle/>
        <a:p>
          <a:endParaRPr lang="en-US"/>
        </a:p>
      </dgm:t>
    </dgm:pt>
    <dgm:pt modelId="{65930D54-5F4F-47C5-9FE4-FD04E34306DE}">
      <dgm:prSet/>
      <dgm:spPr/>
      <dgm:t>
        <a:bodyPr/>
        <a:lstStyle/>
        <a:p>
          <a:r>
            <a:rPr lang="en-US" dirty="0"/>
            <a:t>Stats</a:t>
          </a:r>
        </a:p>
      </dgm:t>
    </dgm:pt>
    <dgm:pt modelId="{EB22E9E6-B3C1-4982-A64F-7D595B3784EE}" type="parTrans" cxnId="{3FCF24C7-C7BB-485E-8275-5D91F3964426}">
      <dgm:prSet/>
      <dgm:spPr/>
      <dgm:t>
        <a:bodyPr/>
        <a:lstStyle/>
        <a:p>
          <a:endParaRPr lang="en-US"/>
        </a:p>
      </dgm:t>
    </dgm:pt>
    <dgm:pt modelId="{C9BFD1B2-9C55-40FA-8112-D5A6A63BDCDA}" type="sibTrans" cxnId="{3FCF24C7-C7BB-485E-8275-5D91F3964426}">
      <dgm:prSet/>
      <dgm:spPr/>
      <dgm:t>
        <a:bodyPr/>
        <a:lstStyle/>
        <a:p>
          <a:endParaRPr lang="en-US"/>
        </a:p>
      </dgm:t>
    </dgm:pt>
    <dgm:pt modelId="{D6A49C6A-C4EE-483E-9454-5BBC91336D68}">
      <dgm:prSet/>
      <dgm:spPr/>
      <dgm:t>
        <a:bodyPr/>
        <a:lstStyle/>
        <a:p>
          <a:r>
            <a:rPr lang="en-US" dirty="0"/>
            <a:t>More</a:t>
          </a:r>
        </a:p>
      </dgm:t>
    </dgm:pt>
    <dgm:pt modelId="{65A2C7B8-6D9C-4395-BC97-D46EB32187B7}" type="parTrans" cxnId="{55CBD93E-97B0-485E-BCFC-6768C3015E1B}">
      <dgm:prSet/>
      <dgm:spPr/>
      <dgm:t>
        <a:bodyPr/>
        <a:lstStyle/>
        <a:p>
          <a:endParaRPr lang="en-US"/>
        </a:p>
      </dgm:t>
    </dgm:pt>
    <dgm:pt modelId="{C56870BD-5C55-44EA-9FE3-D7CE91195B9F}" type="sibTrans" cxnId="{55CBD93E-97B0-485E-BCFC-6768C3015E1B}">
      <dgm:prSet/>
      <dgm:spPr/>
      <dgm:t>
        <a:bodyPr/>
        <a:lstStyle/>
        <a:p>
          <a:endParaRPr lang="en-US"/>
        </a:p>
      </dgm:t>
    </dgm:pt>
    <dgm:pt modelId="{561A3C1E-1F2F-46EF-8EAB-F520D72D2A9A}">
      <dgm:prSet/>
      <dgm:spPr/>
    </dgm:pt>
    <dgm:pt modelId="{7B0A30A0-264E-4F41-8005-655F2065E1D5}" type="parTrans" cxnId="{41FF82E4-8823-4736-A882-FCD842F6C933}">
      <dgm:prSet/>
      <dgm:spPr/>
      <dgm:t>
        <a:bodyPr/>
        <a:lstStyle/>
        <a:p>
          <a:endParaRPr lang="en-US"/>
        </a:p>
      </dgm:t>
    </dgm:pt>
    <dgm:pt modelId="{BADD8DE4-712A-4EB9-AB0A-26F71297B230}" type="sibTrans" cxnId="{41FF82E4-8823-4736-A882-FCD842F6C933}">
      <dgm:prSet/>
      <dgm:spPr/>
      <dgm:t>
        <a:bodyPr/>
        <a:lstStyle/>
        <a:p>
          <a:endParaRPr lang="en-US"/>
        </a:p>
      </dgm:t>
    </dgm:pt>
    <dgm:pt modelId="{6D77EB00-5360-4EEB-97DE-4525470473EB}" type="pres">
      <dgm:prSet presAssocID="{5BBD2820-CE4B-4EC9-B83D-C2A5425DE6AB}" presName="outerComposite" presStyleCnt="0">
        <dgm:presLayoutVars>
          <dgm:chMax val="5"/>
          <dgm:dir/>
          <dgm:resizeHandles val="exact"/>
        </dgm:presLayoutVars>
      </dgm:prSet>
      <dgm:spPr/>
    </dgm:pt>
    <dgm:pt modelId="{29B1CDF6-B749-4A4B-B1C1-D02176F563B7}" type="pres">
      <dgm:prSet presAssocID="{5BBD2820-CE4B-4EC9-B83D-C2A5425DE6AB}" presName="dummyMaxCanvas" presStyleCnt="0">
        <dgm:presLayoutVars/>
      </dgm:prSet>
      <dgm:spPr/>
    </dgm:pt>
    <dgm:pt modelId="{701F5A6C-27B8-482F-94F9-087F5A605DDF}" type="pres">
      <dgm:prSet presAssocID="{5BBD2820-CE4B-4EC9-B83D-C2A5425DE6AB}" presName="FiveNodes_1" presStyleLbl="node1" presStyleIdx="0" presStyleCnt="5">
        <dgm:presLayoutVars>
          <dgm:bulletEnabled val="1"/>
        </dgm:presLayoutVars>
      </dgm:prSet>
      <dgm:spPr/>
    </dgm:pt>
    <dgm:pt modelId="{96EB3E8E-CFE4-4EB9-9DE1-D24570C42793}" type="pres">
      <dgm:prSet presAssocID="{5BBD2820-CE4B-4EC9-B83D-C2A5425DE6AB}" presName="FiveNodes_2" presStyleLbl="node1" presStyleIdx="1" presStyleCnt="5">
        <dgm:presLayoutVars>
          <dgm:bulletEnabled val="1"/>
        </dgm:presLayoutVars>
      </dgm:prSet>
      <dgm:spPr/>
    </dgm:pt>
    <dgm:pt modelId="{4F63F70A-AC03-413E-BFA8-B3C3E5E0A629}" type="pres">
      <dgm:prSet presAssocID="{5BBD2820-CE4B-4EC9-B83D-C2A5425DE6AB}" presName="FiveNodes_3" presStyleLbl="node1" presStyleIdx="2" presStyleCnt="5">
        <dgm:presLayoutVars>
          <dgm:bulletEnabled val="1"/>
        </dgm:presLayoutVars>
      </dgm:prSet>
      <dgm:spPr/>
    </dgm:pt>
    <dgm:pt modelId="{7C88DF44-7437-4C08-ACCD-3C51A15EE387}" type="pres">
      <dgm:prSet presAssocID="{5BBD2820-CE4B-4EC9-B83D-C2A5425DE6AB}" presName="FiveNodes_4" presStyleLbl="node1" presStyleIdx="3" presStyleCnt="5">
        <dgm:presLayoutVars>
          <dgm:bulletEnabled val="1"/>
        </dgm:presLayoutVars>
      </dgm:prSet>
      <dgm:spPr/>
    </dgm:pt>
    <dgm:pt modelId="{CE90596E-26EC-4E5F-9479-4931152433FC}" type="pres">
      <dgm:prSet presAssocID="{5BBD2820-CE4B-4EC9-B83D-C2A5425DE6AB}" presName="FiveNodes_5" presStyleLbl="node1" presStyleIdx="4" presStyleCnt="5">
        <dgm:presLayoutVars>
          <dgm:bulletEnabled val="1"/>
        </dgm:presLayoutVars>
      </dgm:prSet>
      <dgm:spPr/>
    </dgm:pt>
    <dgm:pt modelId="{5A068C51-D5E5-4A3F-AB69-8FC1E74B5B2C}" type="pres">
      <dgm:prSet presAssocID="{5BBD2820-CE4B-4EC9-B83D-C2A5425DE6AB}" presName="FiveConn_1-2" presStyleLbl="fgAccFollowNode1" presStyleIdx="0" presStyleCnt="4">
        <dgm:presLayoutVars>
          <dgm:bulletEnabled val="1"/>
        </dgm:presLayoutVars>
      </dgm:prSet>
      <dgm:spPr/>
    </dgm:pt>
    <dgm:pt modelId="{31567087-B00B-4D5E-A56D-94B607B39EA6}" type="pres">
      <dgm:prSet presAssocID="{5BBD2820-CE4B-4EC9-B83D-C2A5425DE6AB}" presName="FiveConn_2-3" presStyleLbl="fgAccFollowNode1" presStyleIdx="1" presStyleCnt="4">
        <dgm:presLayoutVars>
          <dgm:bulletEnabled val="1"/>
        </dgm:presLayoutVars>
      </dgm:prSet>
      <dgm:spPr/>
    </dgm:pt>
    <dgm:pt modelId="{FF65F750-B4C6-4372-BB2C-926983544F4E}" type="pres">
      <dgm:prSet presAssocID="{5BBD2820-CE4B-4EC9-B83D-C2A5425DE6AB}" presName="FiveConn_3-4" presStyleLbl="fgAccFollowNode1" presStyleIdx="2" presStyleCnt="4">
        <dgm:presLayoutVars>
          <dgm:bulletEnabled val="1"/>
        </dgm:presLayoutVars>
      </dgm:prSet>
      <dgm:spPr/>
    </dgm:pt>
    <dgm:pt modelId="{4E7BF02C-7DAD-484B-B702-FC474EF0C740}" type="pres">
      <dgm:prSet presAssocID="{5BBD2820-CE4B-4EC9-B83D-C2A5425DE6AB}" presName="FiveConn_4-5" presStyleLbl="fgAccFollowNode1" presStyleIdx="3" presStyleCnt="4">
        <dgm:presLayoutVars>
          <dgm:bulletEnabled val="1"/>
        </dgm:presLayoutVars>
      </dgm:prSet>
      <dgm:spPr/>
    </dgm:pt>
    <dgm:pt modelId="{3DC9A66D-A989-4184-BB74-46908B8F8CF8}" type="pres">
      <dgm:prSet presAssocID="{5BBD2820-CE4B-4EC9-B83D-C2A5425DE6AB}" presName="FiveNodes_1_text" presStyleLbl="node1" presStyleIdx="4" presStyleCnt="5">
        <dgm:presLayoutVars>
          <dgm:bulletEnabled val="1"/>
        </dgm:presLayoutVars>
      </dgm:prSet>
      <dgm:spPr/>
    </dgm:pt>
    <dgm:pt modelId="{0435C1DE-6729-41F8-AE19-8B81EB7844A8}" type="pres">
      <dgm:prSet presAssocID="{5BBD2820-CE4B-4EC9-B83D-C2A5425DE6AB}" presName="FiveNodes_2_text" presStyleLbl="node1" presStyleIdx="4" presStyleCnt="5">
        <dgm:presLayoutVars>
          <dgm:bulletEnabled val="1"/>
        </dgm:presLayoutVars>
      </dgm:prSet>
      <dgm:spPr/>
    </dgm:pt>
    <dgm:pt modelId="{CEC9F997-884E-4AFB-BA20-F029A918F859}" type="pres">
      <dgm:prSet presAssocID="{5BBD2820-CE4B-4EC9-B83D-C2A5425DE6AB}" presName="FiveNodes_3_text" presStyleLbl="node1" presStyleIdx="4" presStyleCnt="5">
        <dgm:presLayoutVars>
          <dgm:bulletEnabled val="1"/>
        </dgm:presLayoutVars>
      </dgm:prSet>
      <dgm:spPr/>
    </dgm:pt>
    <dgm:pt modelId="{D8ED821F-BFD1-46F9-8911-D3F76E7BD283}" type="pres">
      <dgm:prSet presAssocID="{5BBD2820-CE4B-4EC9-B83D-C2A5425DE6AB}" presName="FiveNodes_4_text" presStyleLbl="node1" presStyleIdx="4" presStyleCnt="5">
        <dgm:presLayoutVars>
          <dgm:bulletEnabled val="1"/>
        </dgm:presLayoutVars>
      </dgm:prSet>
      <dgm:spPr/>
    </dgm:pt>
    <dgm:pt modelId="{B24CEF20-956B-4921-9215-DDC1B0D28A39}" type="pres">
      <dgm:prSet presAssocID="{5BBD2820-CE4B-4EC9-B83D-C2A5425DE6AB}" presName="FiveNodes_5_text" presStyleLbl="node1" presStyleIdx="4" presStyleCnt="5">
        <dgm:presLayoutVars>
          <dgm:bulletEnabled val="1"/>
        </dgm:presLayoutVars>
      </dgm:prSet>
      <dgm:spPr/>
    </dgm:pt>
  </dgm:ptLst>
  <dgm:cxnLst>
    <dgm:cxn modelId="{38E78400-5365-4175-A28C-6295AD657AFA}" type="presOf" srcId="{4CA28FA4-1675-4FE2-B7F5-4EA72C702563}" destId="{3DC9A66D-A989-4184-BB74-46908B8F8CF8}" srcOrd="1" destOrd="0" presId="urn:microsoft.com/office/officeart/2005/8/layout/vProcess5"/>
    <dgm:cxn modelId="{302ECF07-1884-4877-A990-1D7324F86419}" srcId="{5BBD2820-CE4B-4EC9-B83D-C2A5425DE6AB}" destId="{4CA28FA4-1675-4FE2-B7F5-4EA72C702563}" srcOrd="0" destOrd="0" parTransId="{A014CBCD-BA62-4157-8B2E-52248AABCFF6}" sibTransId="{589A97A4-44B2-44BB-93EF-E449928923FE}"/>
    <dgm:cxn modelId="{53406108-66CC-4F8C-A2D8-503DC3A45DEB}" type="presOf" srcId="{BCEA1971-CA01-48B6-9F1F-C59DBB7EDEB1}" destId="{4F63F70A-AC03-413E-BFA8-B3C3E5E0A629}" srcOrd="0" destOrd="0" presId="urn:microsoft.com/office/officeart/2005/8/layout/vProcess5"/>
    <dgm:cxn modelId="{D6DC630E-5117-43C9-8D85-63D4BDE7EDC5}" type="presOf" srcId="{5BBD2820-CE4B-4EC9-B83D-C2A5425DE6AB}" destId="{6D77EB00-5360-4EEB-97DE-4525470473EB}" srcOrd="0" destOrd="0" presId="urn:microsoft.com/office/officeart/2005/8/layout/vProcess5"/>
    <dgm:cxn modelId="{F6E98414-DABF-46C8-B7E4-86FC579B5971}" type="presOf" srcId="{65930D54-5F4F-47C5-9FE4-FD04E34306DE}" destId="{D8ED821F-BFD1-46F9-8911-D3F76E7BD283}" srcOrd="1" destOrd="0" presId="urn:microsoft.com/office/officeart/2005/8/layout/vProcess5"/>
    <dgm:cxn modelId="{A517CF36-89F0-466C-90D8-DE835C5C07AA}" srcId="{5BBD2820-CE4B-4EC9-B83D-C2A5425DE6AB}" destId="{951B4FB3-F1AA-46BC-8E05-439C843EEAE7}" srcOrd="1" destOrd="0" parTransId="{19A2AFA4-C528-4FF8-95AB-1C6E8D55861A}" sibTransId="{FA4B5869-9A6E-4CAC-A977-087D945B4A0A}"/>
    <dgm:cxn modelId="{55CBD93E-97B0-485E-BCFC-6768C3015E1B}" srcId="{5BBD2820-CE4B-4EC9-B83D-C2A5425DE6AB}" destId="{D6A49C6A-C4EE-483E-9454-5BBC91336D68}" srcOrd="4" destOrd="0" parTransId="{65A2C7B8-6D9C-4395-BC97-D46EB32187B7}" sibTransId="{C56870BD-5C55-44EA-9FE3-D7CE91195B9F}"/>
    <dgm:cxn modelId="{5E86D85C-7BA3-42F2-8C87-49A8CFAD5175}" type="presOf" srcId="{589A97A4-44B2-44BB-93EF-E449928923FE}" destId="{5A068C51-D5E5-4A3F-AB69-8FC1E74B5B2C}" srcOrd="0" destOrd="0" presId="urn:microsoft.com/office/officeart/2005/8/layout/vProcess5"/>
    <dgm:cxn modelId="{01FC165F-83D8-41EA-A55A-E1103BA79C30}" srcId="{5BBD2820-CE4B-4EC9-B83D-C2A5425DE6AB}" destId="{BCEA1971-CA01-48B6-9F1F-C59DBB7EDEB1}" srcOrd="2" destOrd="0" parTransId="{5C4ECA5F-0034-4E13-B3B0-5B3E850B62EF}" sibTransId="{E29D68CA-C42F-47EA-8459-E9D178AB1FAD}"/>
    <dgm:cxn modelId="{B2B53248-B29B-47AA-B7EC-6D1334AD0F43}" type="presOf" srcId="{C9BFD1B2-9C55-40FA-8112-D5A6A63BDCDA}" destId="{4E7BF02C-7DAD-484B-B702-FC474EF0C740}" srcOrd="0" destOrd="0" presId="urn:microsoft.com/office/officeart/2005/8/layout/vProcess5"/>
    <dgm:cxn modelId="{E0F65C71-1158-4030-B36F-CE68FA2D2D3B}" type="presOf" srcId="{65930D54-5F4F-47C5-9FE4-FD04E34306DE}" destId="{7C88DF44-7437-4C08-ACCD-3C51A15EE387}" srcOrd="0" destOrd="0" presId="urn:microsoft.com/office/officeart/2005/8/layout/vProcess5"/>
    <dgm:cxn modelId="{2327A754-99B7-4F65-8344-6A1A1C2B750B}" srcId="{5BBD2820-CE4B-4EC9-B83D-C2A5425DE6AB}" destId="{B0A29C57-9622-4322-B89F-7D8AFADD8C06}" srcOrd="7" destOrd="0" parTransId="{C2D1CB03-C0E7-4BB0-98F7-73745E85FA29}" sibTransId="{7C37E22A-C145-4374-B37B-9E8C5041D1FA}"/>
    <dgm:cxn modelId="{A47B4B8B-382C-49F3-B4FA-A23584744ACF}" type="presOf" srcId="{FA4B5869-9A6E-4CAC-A977-087D945B4A0A}" destId="{31567087-B00B-4D5E-A56D-94B607B39EA6}" srcOrd="0" destOrd="0" presId="urn:microsoft.com/office/officeart/2005/8/layout/vProcess5"/>
    <dgm:cxn modelId="{300D2A9F-7354-4A1B-9893-4AB114B2D748}" type="presOf" srcId="{D6A49C6A-C4EE-483E-9454-5BBC91336D68}" destId="{CE90596E-26EC-4E5F-9479-4931152433FC}" srcOrd="0" destOrd="0" presId="urn:microsoft.com/office/officeart/2005/8/layout/vProcess5"/>
    <dgm:cxn modelId="{4CB2A1A0-BFBA-4E49-B3B7-DA307FA55C7F}" type="presOf" srcId="{BCEA1971-CA01-48B6-9F1F-C59DBB7EDEB1}" destId="{CEC9F997-884E-4AFB-BA20-F029A918F859}" srcOrd="1" destOrd="0" presId="urn:microsoft.com/office/officeart/2005/8/layout/vProcess5"/>
    <dgm:cxn modelId="{1B888BA9-A961-4171-A5FE-BBF325C94E07}" type="presOf" srcId="{4CA28FA4-1675-4FE2-B7F5-4EA72C702563}" destId="{701F5A6C-27B8-482F-94F9-087F5A605DDF}" srcOrd="0" destOrd="0" presId="urn:microsoft.com/office/officeart/2005/8/layout/vProcess5"/>
    <dgm:cxn modelId="{A25F89AE-070F-43F8-9709-41EDDAB818D0}" type="presOf" srcId="{951B4FB3-F1AA-46BC-8E05-439C843EEAE7}" destId="{96EB3E8E-CFE4-4EB9-9DE1-D24570C42793}" srcOrd="0" destOrd="0" presId="urn:microsoft.com/office/officeart/2005/8/layout/vProcess5"/>
    <dgm:cxn modelId="{3FCF24C7-C7BB-485E-8275-5D91F3964426}" srcId="{5BBD2820-CE4B-4EC9-B83D-C2A5425DE6AB}" destId="{65930D54-5F4F-47C5-9FE4-FD04E34306DE}" srcOrd="3" destOrd="0" parTransId="{EB22E9E6-B3C1-4982-A64F-7D595B3784EE}" sibTransId="{C9BFD1B2-9C55-40FA-8112-D5A6A63BDCDA}"/>
    <dgm:cxn modelId="{FDD93CC9-43CF-427B-8014-EA1D6D7B2F06}" srcId="{5BBD2820-CE4B-4EC9-B83D-C2A5425DE6AB}" destId="{4F94012B-3318-40F6-B47E-0B3CD9C08064}" srcOrd="6" destOrd="0" parTransId="{B768EE6F-6EFB-4A99-98EB-734BDC862268}" sibTransId="{B2DE9D81-3D94-40DC-B458-85390F767089}"/>
    <dgm:cxn modelId="{66C877D2-A418-48D4-81CA-882F5718424C}" type="presOf" srcId="{951B4FB3-F1AA-46BC-8E05-439C843EEAE7}" destId="{0435C1DE-6729-41F8-AE19-8B81EB7844A8}" srcOrd="1" destOrd="0" presId="urn:microsoft.com/office/officeart/2005/8/layout/vProcess5"/>
    <dgm:cxn modelId="{02FD05D4-6CCD-495D-9DBD-EAA3C6BC34E3}" type="presOf" srcId="{D6A49C6A-C4EE-483E-9454-5BBC91336D68}" destId="{B24CEF20-956B-4921-9215-DDC1B0D28A39}" srcOrd="1" destOrd="0" presId="urn:microsoft.com/office/officeart/2005/8/layout/vProcess5"/>
    <dgm:cxn modelId="{72F7ABDF-FE69-4AF4-BD32-3797BA159908}" type="presOf" srcId="{E29D68CA-C42F-47EA-8459-E9D178AB1FAD}" destId="{FF65F750-B4C6-4372-BB2C-926983544F4E}" srcOrd="0" destOrd="0" presId="urn:microsoft.com/office/officeart/2005/8/layout/vProcess5"/>
    <dgm:cxn modelId="{41FF82E4-8823-4736-A882-FCD842F6C933}" srcId="{5BBD2820-CE4B-4EC9-B83D-C2A5425DE6AB}" destId="{561A3C1E-1F2F-46EF-8EAB-F520D72D2A9A}" srcOrd="5" destOrd="0" parTransId="{7B0A30A0-264E-4F41-8005-655F2065E1D5}" sibTransId="{BADD8DE4-712A-4EB9-AB0A-26F71297B230}"/>
    <dgm:cxn modelId="{EFEBB9AA-C1AA-4FBA-9A52-EC7F50CC2099}" type="presParOf" srcId="{6D77EB00-5360-4EEB-97DE-4525470473EB}" destId="{29B1CDF6-B749-4A4B-B1C1-D02176F563B7}" srcOrd="0" destOrd="0" presId="urn:microsoft.com/office/officeart/2005/8/layout/vProcess5"/>
    <dgm:cxn modelId="{67D92840-C152-49F5-BBC7-2CE13B1D08BD}" type="presParOf" srcId="{6D77EB00-5360-4EEB-97DE-4525470473EB}" destId="{701F5A6C-27B8-482F-94F9-087F5A605DDF}" srcOrd="1" destOrd="0" presId="urn:microsoft.com/office/officeart/2005/8/layout/vProcess5"/>
    <dgm:cxn modelId="{84B82AC1-4A2C-49ED-9E70-14FEA95585DE}" type="presParOf" srcId="{6D77EB00-5360-4EEB-97DE-4525470473EB}" destId="{96EB3E8E-CFE4-4EB9-9DE1-D24570C42793}" srcOrd="2" destOrd="0" presId="urn:microsoft.com/office/officeart/2005/8/layout/vProcess5"/>
    <dgm:cxn modelId="{4618B1F3-E8A3-484D-98B4-C3D6C38F6C57}" type="presParOf" srcId="{6D77EB00-5360-4EEB-97DE-4525470473EB}" destId="{4F63F70A-AC03-413E-BFA8-B3C3E5E0A629}" srcOrd="3" destOrd="0" presId="urn:microsoft.com/office/officeart/2005/8/layout/vProcess5"/>
    <dgm:cxn modelId="{310B3E16-A259-4474-8B20-B13DF13B12AD}" type="presParOf" srcId="{6D77EB00-5360-4EEB-97DE-4525470473EB}" destId="{7C88DF44-7437-4C08-ACCD-3C51A15EE387}" srcOrd="4" destOrd="0" presId="urn:microsoft.com/office/officeart/2005/8/layout/vProcess5"/>
    <dgm:cxn modelId="{0A4672B1-DCF7-4B5F-B57F-DAA3C6F9E48E}" type="presParOf" srcId="{6D77EB00-5360-4EEB-97DE-4525470473EB}" destId="{CE90596E-26EC-4E5F-9479-4931152433FC}" srcOrd="5" destOrd="0" presId="urn:microsoft.com/office/officeart/2005/8/layout/vProcess5"/>
    <dgm:cxn modelId="{292CC2F7-01B2-4762-9F5C-D836E89727E0}" type="presParOf" srcId="{6D77EB00-5360-4EEB-97DE-4525470473EB}" destId="{5A068C51-D5E5-4A3F-AB69-8FC1E74B5B2C}" srcOrd="6" destOrd="0" presId="urn:microsoft.com/office/officeart/2005/8/layout/vProcess5"/>
    <dgm:cxn modelId="{8B611E56-52CA-447C-9765-11C672E4E13F}" type="presParOf" srcId="{6D77EB00-5360-4EEB-97DE-4525470473EB}" destId="{31567087-B00B-4D5E-A56D-94B607B39EA6}" srcOrd="7" destOrd="0" presId="urn:microsoft.com/office/officeart/2005/8/layout/vProcess5"/>
    <dgm:cxn modelId="{4B9EE916-710A-4E01-8FAF-50069059DBFD}" type="presParOf" srcId="{6D77EB00-5360-4EEB-97DE-4525470473EB}" destId="{FF65F750-B4C6-4372-BB2C-926983544F4E}" srcOrd="8" destOrd="0" presId="urn:microsoft.com/office/officeart/2005/8/layout/vProcess5"/>
    <dgm:cxn modelId="{F0A8A311-4793-4759-8CDD-A95AC98C1EC3}" type="presParOf" srcId="{6D77EB00-5360-4EEB-97DE-4525470473EB}" destId="{4E7BF02C-7DAD-484B-B702-FC474EF0C740}" srcOrd="9" destOrd="0" presId="urn:microsoft.com/office/officeart/2005/8/layout/vProcess5"/>
    <dgm:cxn modelId="{986F5029-84F0-4D0D-9D44-A866FFE04783}" type="presParOf" srcId="{6D77EB00-5360-4EEB-97DE-4525470473EB}" destId="{3DC9A66D-A989-4184-BB74-46908B8F8CF8}" srcOrd="10" destOrd="0" presId="urn:microsoft.com/office/officeart/2005/8/layout/vProcess5"/>
    <dgm:cxn modelId="{58DFF32B-F241-42FC-AA65-9F6A69A40E90}" type="presParOf" srcId="{6D77EB00-5360-4EEB-97DE-4525470473EB}" destId="{0435C1DE-6729-41F8-AE19-8B81EB7844A8}" srcOrd="11" destOrd="0" presId="urn:microsoft.com/office/officeart/2005/8/layout/vProcess5"/>
    <dgm:cxn modelId="{2E87727A-7CB2-4883-87B9-F2125CDECF6D}" type="presParOf" srcId="{6D77EB00-5360-4EEB-97DE-4525470473EB}" destId="{CEC9F997-884E-4AFB-BA20-F029A918F859}" srcOrd="12" destOrd="0" presId="urn:microsoft.com/office/officeart/2005/8/layout/vProcess5"/>
    <dgm:cxn modelId="{9C003F74-ABB1-475D-8CCC-C9E1743FC784}" type="presParOf" srcId="{6D77EB00-5360-4EEB-97DE-4525470473EB}" destId="{D8ED821F-BFD1-46F9-8911-D3F76E7BD283}" srcOrd="13" destOrd="0" presId="urn:microsoft.com/office/officeart/2005/8/layout/vProcess5"/>
    <dgm:cxn modelId="{0140D208-D086-44E2-A3E5-F7B50237BD53}" type="presParOf" srcId="{6D77EB00-5360-4EEB-97DE-4525470473EB}" destId="{B24CEF20-956B-4921-9215-DDC1B0D28A39}"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BD2820-CE4B-4EC9-B83D-C2A5425DE6AB}" type="doc">
      <dgm:prSet loTypeId="urn:microsoft.com/office/officeart/2018/2/layout/IconCircleList" loCatId="icon" qsTypeId="urn:microsoft.com/office/officeart/2005/8/quickstyle/simple1" qsCatId="simple" csTypeId="urn:microsoft.com/office/officeart/2005/8/colors/colorful5" csCatId="colorful" phldr="1"/>
      <dgm:spPr/>
      <dgm:t>
        <a:bodyPr/>
        <a:lstStyle/>
        <a:p>
          <a:endParaRPr lang="en-US"/>
        </a:p>
      </dgm:t>
    </dgm:pt>
    <dgm:pt modelId="{4CA28FA4-1675-4FE2-B7F5-4EA72C702563}">
      <dgm:prSet/>
      <dgm:spPr/>
      <dgm:t>
        <a:bodyPr/>
        <a:lstStyle/>
        <a:p>
          <a:pPr>
            <a:lnSpc>
              <a:spcPct val="100000"/>
            </a:lnSpc>
          </a:pPr>
          <a:r>
            <a:rPr lang="en-US" dirty="0"/>
            <a:t>Cynicism, the past, and Self interest</a:t>
          </a:r>
        </a:p>
      </dgm:t>
    </dgm:pt>
    <dgm:pt modelId="{A014CBCD-BA62-4157-8B2E-52248AABCFF6}" type="parTrans" cxnId="{302ECF07-1884-4877-A990-1D7324F86419}">
      <dgm:prSet/>
      <dgm:spPr/>
      <dgm:t>
        <a:bodyPr/>
        <a:lstStyle/>
        <a:p>
          <a:endParaRPr lang="en-US"/>
        </a:p>
      </dgm:t>
    </dgm:pt>
    <dgm:pt modelId="{589A97A4-44B2-44BB-93EF-E449928923FE}" type="sibTrans" cxnId="{302ECF07-1884-4877-A990-1D7324F86419}">
      <dgm:prSet/>
      <dgm:spPr/>
      <dgm:t>
        <a:bodyPr/>
        <a:lstStyle/>
        <a:p>
          <a:pPr>
            <a:lnSpc>
              <a:spcPct val="100000"/>
            </a:lnSpc>
          </a:pPr>
          <a:endParaRPr lang="en-US"/>
        </a:p>
      </dgm:t>
    </dgm:pt>
    <dgm:pt modelId="{951B4FB3-F1AA-46BC-8E05-439C843EEAE7}">
      <dgm:prSet/>
      <dgm:spPr/>
      <dgm:t>
        <a:bodyPr/>
        <a:lstStyle/>
        <a:p>
          <a:pPr>
            <a:lnSpc>
              <a:spcPct val="100000"/>
            </a:lnSpc>
          </a:pPr>
          <a:r>
            <a:rPr lang="en-US" dirty="0"/>
            <a:t>Compromise – 1000 compromises that lead to 1</a:t>
          </a:r>
        </a:p>
      </dgm:t>
    </dgm:pt>
    <dgm:pt modelId="{19A2AFA4-C528-4FF8-95AB-1C6E8D55861A}" type="parTrans" cxnId="{A517CF36-89F0-466C-90D8-DE835C5C07AA}">
      <dgm:prSet/>
      <dgm:spPr/>
      <dgm:t>
        <a:bodyPr/>
        <a:lstStyle/>
        <a:p>
          <a:endParaRPr lang="en-US"/>
        </a:p>
      </dgm:t>
    </dgm:pt>
    <dgm:pt modelId="{FA4B5869-9A6E-4CAC-A977-087D945B4A0A}" type="sibTrans" cxnId="{A517CF36-89F0-466C-90D8-DE835C5C07AA}">
      <dgm:prSet/>
      <dgm:spPr/>
      <dgm:t>
        <a:bodyPr/>
        <a:lstStyle/>
        <a:p>
          <a:pPr>
            <a:lnSpc>
              <a:spcPct val="100000"/>
            </a:lnSpc>
          </a:pPr>
          <a:endParaRPr lang="en-US"/>
        </a:p>
      </dgm:t>
    </dgm:pt>
    <dgm:pt modelId="{BCEA1971-CA01-48B6-9F1F-C59DBB7EDEB1}">
      <dgm:prSet/>
      <dgm:spPr/>
      <dgm:t>
        <a:bodyPr/>
        <a:lstStyle/>
        <a:p>
          <a:pPr>
            <a:lnSpc>
              <a:spcPct val="100000"/>
            </a:lnSpc>
          </a:pPr>
          <a:r>
            <a:rPr lang="en-US" dirty="0"/>
            <a:t>Disconnection – leadership is lonely</a:t>
          </a:r>
        </a:p>
      </dgm:t>
    </dgm:pt>
    <dgm:pt modelId="{5C4ECA5F-0034-4E13-B3B0-5B3E850B62EF}" type="parTrans" cxnId="{01FC165F-83D8-41EA-A55A-E1103BA79C30}">
      <dgm:prSet/>
      <dgm:spPr/>
      <dgm:t>
        <a:bodyPr/>
        <a:lstStyle/>
        <a:p>
          <a:endParaRPr lang="en-US"/>
        </a:p>
      </dgm:t>
    </dgm:pt>
    <dgm:pt modelId="{E29D68CA-C42F-47EA-8459-E9D178AB1FAD}" type="sibTrans" cxnId="{01FC165F-83D8-41EA-A55A-E1103BA79C30}">
      <dgm:prSet/>
      <dgm:spPr/>
      <dgm:t>
        <a:bodyPr/>
        <a:lstStyle/>
        <a:p>
          <a:pPr>
            <a:lnSpc>
              <a:spcPct val="100000"/>
            </a:lnSpc>
          </a:pPr>
          <a:endParaRPr lang="en-US"/>
        </a:p>
      </dgm:t>
    </dgm:pt>
    <dgm:pt modelId="{65930D54-5F4F-47C5-9FE4-FD04E34306DE}">
      <dgm:prSet/>
      <dgm:spPr/>
      <dgm:t>
        <a:bodyPr/>
        <a:lstStyle/>
        <a:p>
          <a:pPr>
            <a:lnSpc>
              <a:spcPct val="100000"/>
            </a:lnSpc>
          </a:pPr>
          <a:r>
            <a:rPr lang="en-US" dirty="0"/>
            <a:t>Irrelevance – God doesn’t change culture and ministry do</a:t>
          </a:r>
        </a:p>
      </dgm:t>
    </dgm:pt>
    <dgm:pt modelId="{EB22E9E6-B3C1-4982-A64F-7D595B3784EE}" type="parTrans" cxnId="{3FCF24C7-C7BB-485E-8275-5D91F3964426}">
      <dgm:prSet/>
      <dgm:spPr/>
      <dgm:t>
        <a:bodyPr/>
        <a:lstStyle/>
        <a:p>
          <a:endParaRPr lang="en-US"/>
        </a:p>
      </dgm:t>
    </dgm:pt>
    <dgm:pt modelId="{C9BFD1B2-9C55-40FA-8112-D5A6A63BDCDA}" type="sibTrans" cxnId="{3FCF24C7-C7BB-485E-8275-5D91F3964426}">
      <dgm:prSet/>
      <dgm:spPr/>
      <dgm:t>
        <a:bodyPr/>
        <a:lstStyle/>
        <a:p>
          <a:pPr>
            <a:lnSpc>
              <a:spcPct val="100000"/>
            </a:lnSpc>
          </a:pPr>
          <a:endParaRPr lang="en-US"/>
        </a:p>
      </dgm:t>
    </dgm:pt>
    <dgm:pt modelId="{D6A49C6A-C4EE-483E-9454-5BBC91336D68}">
      <dgm:prSet/>
      <dgm:spPr/>
      <dgm:t>
        <a:bodyPr/>
        <a:lstStyle/>
        <a:p>
          <a:pPr>
            <a:lnSpc>
              <a:spcPct val="100000"/>
            </a:lnSpc>
          </a:pPr>
          <a:r>
            <a:rPr lang="en-US" dirty="0"/>
            <a:t>Pride</a:t>
          </a:r>
        </a:p>
      </dgm:t>
    </dgm:pt>
    <dgm:pt modelId="{65A2C7B8-6D9C-4395-BC97-D46EB32187B7}" type="parTrans" cxnId="{55CBD93E-97B0-485E-BCFC-6768C3015E1B}">
      <dgm:prSet/>
      <dgm:spPr/>
      <dgm:t>
        <a:bodyPr/>
        <a:lstStyle/>
        <a:p>
          <a:endParaRPr lang="en-US"/>
        </a:p>
      </dgm:t>
    </dgm:pt>
    <dgm:pt modelId="{C56870BD-5C55-44EA-9FE3-D7CE91195B9F}" type="sibTrans" cxnId="{55CBD93E-97B0-485E-BCFC-6768C3015E1B}">
      <dgm:prSet/>
      <dgm:spPr/>
      <dgm:t>
        <a:bodyPr/>
        <a:lstStyle/>
        <a:p>
          <a:pPr>
            <a:lnSpc>
              <a:spcPct val="100000"/>
            </a:lnSpc>
          </a:pPr>
          <a:endParaRPr lang="en-US"/>
        </a:p>
      </dgm:t>
    </dgm:pt>
    <dgm:pt modelId="{561A3C1E-1F2F-46EF-8EAB-F520D72D2A9A}">
      <dgm:prSet/>
      <dgm:spPr/>
      <dgm:t>
        <a:bodyPr/>
        <a:lstStyle/>
        <a:p>
          <a:pPr>
            <a:lnSpc>
              <a:spcPct val="100000"/>
            </a:lnSpc>
          </a:pPr>
          <a:r>
            <a:rPr lang="en-US" dirty="0"/>
            <a:t>Burnout</a:t>
          </a:r>
        </a:p>
      </dgm:t>
    </dgm:pt>
    <dgm:pt modelId="{7B0A30A0-264E-4F41-8005-655F2065E1D5}" type="parTrans" cxnId="{41FF82E4-8823-4736-A882-FCD842F6C933}">
      <dgm:prSet/>
      <dgm:spPr/>
      <dgm:t>
        <a:bodyPr/>
        <a:lstStyle/>
        <a:p>
          <a:endParaRPr lang="en-US"/>
        </a:p>
      </dgm:t>
    </dgm:pt>
    <dgm:pt modelId="{BADD8DE4-712A-4EB9-AB0A-26F71297B230}" type="sibTrans" cxnId="{41FF82E4-8823-4736-A882-FCD842F6C933}">
      <dgm:prSet/>
      <dgm:spPr/>
      <dgm:t>
        <a:bodyPr/>
        <a:lstStyle/>
        <a:p>
          <a:pPr>
            <a:lnSpc>
              <a:spcPct val="100000"/>
            </a:lnSpc>
          </a:pPr>
          <a:endParaRPr lang="en-US"/>
        </a:p>
      </dgm:t>
    </dgm:pt>
    <dgm:pt modelId="{88352262-8BD1-4519-886B-870F4FFB5D54}">
      <dgm:prSet/>
      <dgm:spPr/>
      <dgm:t>
        <a:bodyPr/>
        <a:lstStyle/>
        <a:p>
          <a:pPr>
            <a:lnSpc>
              <a:spcPct val="100000"/>
            </a:lnSpc>
          </a:pPr>
          <a:r>
            <a:rPr lang="en-US" dirty="0"/>
            <a:t>Emptiness</a:t>
          </a:r>
        </a:p>
      </dgm:t>
    </dgm:pt>
    <dgm:pt modelId="{DB27C756-A83D-4F8F-9ADF-DD5F5701CD12}" type="parTrans" cxnId="{9E41A78F-E90E-4574-980B-D1BA2107069C}">
      <dgm:prSet/>
      <dgm:spPr/>
      <dgm:t>
        <a:bodyPr/>
        <a:lstStyle/>
        <a:p>
          <a:endParaRPr lang="en-US"/>
        </a:p>
      </dgm:t>
    </dgm:pt>
    <dgm:pt modelId="{3AC9C8AC-34E6-4D36-92BD-5056816A24D3}" type="sibTrans" cxnId="{9E41A78F-E90E-4574-980B-D1BA2107069C}">
      <dgm:prSet/>
      <dgm:spPr/>
      <dgm:t>
        <a:bodyPr/>
        <a:lstStyle/>
        <a:p>
          <a:pPr>
            <a:lnSpc>
              <a:spcPct val="100000"/>
            </a:lnSpc>
          </a:pPr>
          <a:endParaRPr lang="en-US"/>
        </a:p>
      </dgm:t>
    </dgm:pt>
    <dgm:pt modelId="{48B446E2-35C8-4ADC-AF2B-274AFE9CAF9F}" type="pres">
      <dgm:prSet presAssocID="{5BBD2820-CE4B-4EC9-B83D-C2A5425DE6AB}" presName="root" presStyleCnt="0">
        <dgm:presLayoutVars>
          <dgm:dir/>
          <dgm:resizeHandles val="exact"/>
        </dgm:presLayoutVars>
      </dgm:prSet>
      <dgm:spPr/>
    </dgm:pt>
    <dgm:pt modelId="{298BF9F4-1873-4AE8-B243-DEB690F0862E}" type="pres">
      <dgm:prSet presAssocID="{5BBD2820-CE4B-4EC9-B83D-C2A5425DE6AB}" presName="container" presStyleCnt="0">
        <dgm:presLayoutVars>
          <dgm:dir/>
          <dgm:resizeHandles val="exact"/>
        </dgm:presLayoutVars>
      </dgm:prSet>
      <dgm:spPr/>
    </dgm:pt>
    <dgm:pt modelId="{F728DF83-1BFF-4369-8C52-5D44AC33F710}" type="pres">
      <dgm:prSet presAssocID="{4CA28FA4-1675-4FE2-B7F5-4EA72C702563}" presName="compNode" presStyleCnt="0"/>
      <dgm:spPr/>
    </dgm:pt>
    <dgm:pt modelId="{C4A46959-98EB-4585-8D5F-58AEA99A5FB8}" type="pres">
      <dgm:prSet presAssocID="{4CA28FA4-1675-4FE2-B7F5-4EA72C702563}" presName="iconBgRect" presStyleLbl="bgShp" presStyleIdx="0" presStyleCnt="7"/>
      <dgm:spPr/>
    </dgm:pt>
    <dgm:pt modelId="{CC79ED14-90FC-4FA2-B84E-6B6D156DCEBB}" type="pres">
      <dgm:prSet presAssocID="{4CA28FA4-1675-4FE2-B7F5-4EA72C702563}"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uzzle"/>
        </a:ext>
      </dgm:extLst>
    </dgm:pt>
    <dgm:pt modelId="{9398217C-E32B-4D60-902C-AD0282C81708}" type="pres">
      <dgm:prSet presAssocID="{4CA28FA4-1675-4FE2-B7F5-4EA72C702563}" presName="spaceRect" presStyleCnt="0"/>
      <dgm:spPr/>
    </dgm:pt>
    <dgm:pt modelId="{A16B1CC6-F762-4117-8A70-AB907F85030C}" type="pres">
      <dgm:prSet presAssocID="{4CA28FA4-1675-4FE2-B7F5-4EA72C702563}" presName="textRect" presStyleLbl="revTx" presStyleIdx="0" presStyleCnt="7">
        <dgm:presLayoutVars>
          <dgm:chMax val="1"/>
          <dgm:chPref val="1"/>
        </dgm:presLayoutVars>
      </dgm:prSet>
      <dgm:spPr/>
    </dgm:pt>
    <dgm:pt modelId="{21166D50-E250-449B-8453-6ACAC7949201}" type="pres">
      <dgm:prSet presAssocID="{589A97A4-44B2-44BB-93EF-E449928923FE}" presName="sibTrans" presStyleLbl="sibTrans2D1" presStyleIdx="0" presStyleCnt="0"/>
      <dgm:spPr/>
    </dgm:pt>
    <dgm:pt modelId="{1C894A34-541E-4181-B33B-076ECCCA425D}" type="pres">
      <dgm:prSet presAssocID="{951B4FB3-F1AA-46BC-8E05-439C843EEAE7}" presName="compNode" presStyleCnt="0"/>
      <dgm:spPr/>
    </dgm:pt>
    <dgm:pt modelId="{784BC0DE-89DE-4D5B-A9C3-D4BB25C4B3DA}" type="pres">
      <dgm:prSet presAssocID="{951B4FB3-F1AA-46BC-8E05-439C843EEAE7}" presName="iconBgRect" presStyleLbl="bgShp" presStyleIdx="1" presStyleCnt="7"/>
      <dgm:spPr/>
    </dgm:pt>
    <dgm:pt modelId="{714DA13A-DC1B-496D-A3C7-112A72192FDD}" type="pres">
      <dgm:prSet presAssocID="{951B4FB3-F1AA-46BC-8E05-439C843EEAE7}"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Teamwork"/>
        </a:ext>
      </dgm:extLst>
    </dgm:pt>
    <dgm:pt modelId="{7C69046D-6053-4D58-8B74-4B97E7A45492}" type="pres">
      <dgm:prSet presAssocID="{951B4FB3-F1AA-46BC-8E05-439C843EEAE7}" presName="spaceRect" presStyleCnt="0"/>
      <dgm:spPr/>
    </dgm:pt>
    <dgm:pt modelId="{18CD6CAC-50CF-49D8-8AC4-BC5516B647B4}" type="pres">
      <dgm:prSet presAssocID="{951B4FB3-F1AA-46BC-8E05-439C843EEAE7}" presName="textRect" presStyleLbl="revTx" presStyleIdx="1" presStyleCnt="7">
        <dgm:presLayoutVars>
          <dgm:chMax val="1"/>
          <dgm:chPref val="1"/>
        </dgm:presLayoutVars>
      </dgm:prSet>
      <dgm:spPr/>
    </dgm:pt>
    <dgm:pt modelId="{AE30B0F3-8833-4254-8B90-9493B6767D68}" type="pres">
      <dgm:prSet presAssocID="{FA4B5869-9A6E-4CAC-A977-087D945B4A0A}" presName="sibTrans" presStyleLbl="sibTrans2D1" presStyleIdx="0" presStyleCnt="0"/>
      <dgm:spPr/>
    </dgm:pt>
    <dgm:pt modelId="{B87BD0AB-AE9A-45D9-83D4-52CF559D8DAA}" type="pres">
      <dgm:prSet presAssocID="{BCEA1971-CA01-48B6-9F1F-C59DBB7EDEB1}" presName="compNode" presStyleCnt="0"/>
      <dgm:spPr/>
    </dgm:pt>
    <dgm:pt modelId="{0AEA4936-79C2-4FD3-BAD5-9A520F007A9C}" type="pres">
      <dgm:prSet presAssocID="{BCEA1971-CA01-48B6-9F1F-C59DBB7EDEB1}" presName="iconBgRect" presStyleLbl="bgShp" presStyleIdx="2" presStyleCnt="7"/>
      <dgm:spPr/>
    </dgm:pt>
    <dgm:pt modelId="{9BB32E2E-DE5D-4DB9-AE21-C4EFEF640E64}" type="pres">
      <dgm:prSet presAssocID="{BCEA1971-CA01-48B6-9F1F-C59DBB7EDEB1}"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it Page"/>
        </a:ext>
      </dgm:extLst>
    </dgm:pt>
    <dgm:pt modelId="{E9CD6BC1-37D0-487E-858B-51C5C2EAEBCB}" type="pres">
      <dgm:prSet presAssocID="{BCEA1971-CA01-48B6-9F1F-C59DBB7EDEB1}" presName="spaceRect" presStyleCnt="0"/>
      <dgm:spPr/>
    </dgm:pt>
    <dgm:pt modelId="{95F8BE9F-189E-42BD-AF08-65BC0EE49669}" type="pres">
      <dgm:prSet presAssocID="{BCEA1971-CA01-48B6-9F1F-C59DBB7EDEB1}" presName="textRect" presStyleLbl="revTx" presStyleIdx="2" presStyleCnt="7">
        <dgm:presLayoutVars>
          <dgm:chMax val="1"/>
          <dgm:chPref val="1"/>
        </dgm:presLayoutVars>
      </dgm:prSet>
      <dgm:spPr/>
    </dgm:pt>
    <dgm:pt modelId="{235A121F-FE6A-44E5-977A-7CBEF55C0914}" type="pres">
      <dgm:prSet presAssocID="{E29D68CA-C42F-47EA-8459-E9D178AB1FAD}" presName="sibTrans" presStyleLbl="sibTrans2D1" presStyleIdx="0" presStyleCnt="0"/>
      <dgm:spPr/>
    </dgm:pt>
    <dgm:pt modelId="{FD55A6F7-E5FF-409F-8332-72608C7670AC}" type="pres">
      <dgm:prSet presAssocID="{65930D54-5F4F-47C5-9FE4-FD04E34306DE}" presName="compNode" presStyleCnt="0"/>
      <dgm:spPr/>
    </dgm:pt>
    <dgm:pt modelId="{09AEA4FB-C014-439F-A01B-B0FFA1F3F2EB}" type="pres">
      <dgm:prSet presAssocID="{65930D54-5F4F-47C5-9FE4-FD04E34306DE}" presName="iconBgRect" presStyleLbl="bgShp" presStyleIdx="3" presStyleCnt="7"/>
      <dgm:spPr/>
    </dgm:pt>
    <dgm:pt modelId="{42A198C9-1DDF-4E16-B3CD-B7D353ECE96D}" type="pres">
      <dgm:prSet presAssocID="{65930D54-5F4F-47C5-9FE4-FD04E34306DE}"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Error"/>
        </a:ext>
      </dgm:extLst>
    </dgm:pt>
    <dgm:pt modelId="{782B140D-A76B-4E2A-8914-8D5DB09DAB31}" type="pres">
      <dgm:prSet presAssocID="{65930D54-5F4F-47C5-9FE4-FD04E34306DE}" presName="spaceRect" presStyleCnt="0"/>
      <dgm:spPr/>
    </dgm:pt>
    <dgm:pt modelId="{56EC6574-2593-44B7-AD04-5233B5D64E9A}" type="pres">
      <dgm:prSet presAssocID="{65930D54-5F4F-47C5-9FE4-FD04E34306DE}" presName="textRect" presStyleLbl="revTx" presStyleIdx="3" presStyleCnt="7">
        <dgm:presLayoutVars>
          <dgm:chMax val="1"/>
          <dgm:chPref val="1"/>
        </dgm:presLayoutVars>
      </dgm:prSet>
      <dgm:spPr/>
    </dgm:pt>
    <dgm:pt modelId="{80B8DE23-73B5-4043-A919-3BB9C835459D}" type="pres">
      <dgm:prSet presAssocID="{C9BFD1B2-9C55-40FA-8112-D5A6A63BDCDA}" presName="sibTrans" presStyleLbl="sibTrans2D1" presStyleIdx="0" presStyleCnt="0"/>
      <dgm:spPr/>
    </dgm:pt>
    <dgm:pt modelId="{DC3D7FFB-7F84-47DD-8645-0EBDBFB63A0C}" type="pres">
      <dgm:prSet presAssocID="{D6A49C6A-C4EE-483E-9454-5BBC91336D68}" presName="compNode" presStyleCnt="0"/>
      <dgm:spPr/>
    </dgm:pt>
    <dgm:pt modelId="{ED78CDC2-AFED-4FBE-AC11-924420627B15}" type="pres">
      <dgm:prSet presAssocID="{D6A49C6A-C4EE-483E-9454-5BBC91336D68}" presName="iconBgRect" presStyleLbl="bgShp" presStyleIdx="4" presStyleCnt="7"/>
      <dgm:spPr/>
    </dgm:pt>
    <dgm:pt modelId="{FC38FF4F-E748-4813-A156-B2C61DE9CFD4}" type="pres">
      <dgm:prSet presAssocID="{D6A49C6A-C4EE-483E-9454-5BBC91336D68}"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Onboarding"/>
        </a:ext>
      </dgm:extLst>
    </dgm:pt>
    <dgm:pt modelId="{E0656684-7DD9-4DC8-914D-128DE1C468A3}" type="pres">
      <dgm:prSet presAssocID="{D6A49C6A-C4EE-483E-9454-5BBC91336D68}" presName="spaceRect" presStyleCnt="0"/>
      <dgm:spPr/>
    </dgm:pt>
    <dgm:pt modelId="{6F450290-6675-43B0-BE63-5E947D873A72}" type="pres">
      <dgm:prSet presAssocID="{D6A49C6A-C4EE-483E-9454-5BBC91336D68}" presName="textRect" presStyleLbl="revTx" presStyleIdx="4" presStyleCnt="7">
        <dgm:presLayoutVars>
          <dgm:chMax val="1"/>
          <dgm:chPref val="1"/>
        </dgm:presLayoutVars>
      </dgm:prSet>
      <dgm:spPr/>
    </dgm:pt>
    <dgm:pt modelId="{4A85D642-7805-4717-BCBE-C4FDF7D64EE2}" type="pres">
      <dgm:prSet presAssocID="{C56870BD-5C55-44EA-9FE3-D7CE91195B9F}" presName="sibTrans" presStyleLbl="sibTrans2D1" presStyleIdx="0" presStyleCnt="0"/>
      <dgm:spPr/>
    </dgm:pt>
    <dgm:pt modelId="{301892EC-1126-4FD7-8469-7257D80D9E1A}" type="pres">
      <dgm:prSet presAssocID="{561A3C1E-1F2F-46EF-8EAB-F520D72D2A9A}" presName="compNode" presStyleCnt="0"/>
      <dgm:spPr/>
    </dgm:pt>
    <dgm:pt modelId="{BB3085EF-98B8-4C20-B6F8-8216C38D533E}" type="pres">
      <dgm:prSet presAssocID="{561A3C1E-1F2F-46EF-8EAB-F520D72D2A9A}" presName="iconBgRect" presStyleLbl="bgShp" presStyleIdx="5" presStyleCnt="7"/>
      <dgm:spPr/>
    </dgm:pt>
    <dgm:pt modelId="{1E3800C2-BC28-4B57-90DC-D6DD2F2D8E86}" type="pres">
      <dgm:prSet presAssocID="{561A3C1E-1F2F-46EF-8EAB-F520D72D2A9A}" presName="iconRect" presStyleLbl="node1" presStyleIdx="5" presStyleCnt="7"/>
      <dgm:spPr/>
    </dgm:pt>
    <dgm:pt modelId="{4653778B-7348-46FB-B581-41D8C946FA0F}" type="pres">
      <dgm:prSet presAssocID="{561A3C1E-1F2F-46EF-8EAB-F520D72D2A9A}" presName="spaceRect" presStyleCnt="0"/>
      <dgm:spPr/>
    </dgm:pt>
    <dgm:pt modelId="{4F050BE4-83AD-4AB7-BB88-5380627556CB}" type="pres">
      <dgm:prSet presAssocID="{561A3C1E-1F2F-46EF-8EAB-F520D72D2A9A}" presName="textRect" presStyleLbl="revTx" presStyleIdx="5" presStyleCnt="7">
        <dgm:presLayoutVars>
          <dgm:chMax val="1"/>
          <dgm:chPref val="1"/>
        </dgm:presLayoutVars>
      </dgm:prSet>
      <dgm:spPr/>
    </dgm:pt>
    <dgm:pt modelId="{14B3C5FE-5C21-4CCB-A45D-2448A56FF527}" type="pres">
      <dgm:prSet presAssocID="{BADD8DE4-712A-4EB9-AB0A-26F71297B230}" presName="sibTrans" presStyleLbl="sibTrans2D1" presStyleIdx="0" presStyleCnt="0"/>
      <dgm:spPr/>
    </dgm:pt>
    <dgm:pt modelId="{E0E9BE9E-5B14-407A-86E4-DA1347123C33}" type="pres">
      <dgm:prSet presAssocID="{88352262-8BD1-4519-886B-870F4FFB5D54}" presName="compNode" presStyleCnt="0"/>
      <dgm:spPr/>
    </dgm:pt>
    <dgm:pt modelId="{00B5D9C1-A2FB-43CC-BB88-75B836DB30A5}" type="pres">
      <dgm:prSet presAssocID="{88352262-8BD1-4519-886B-870F4FFB5D54}" presName="iconBgRect" presStyleLbl="bgShp" presStyleIdx="6" presStyleCnt="7"/>
      <dgm:spPr/>
    </dgm:pt>
    <dgm:pt modelId="{1DF85F15-5BBD-4F99-B33D-5AECDCBE5203}" type="pres">
      <dgm:prSet presAssocID="{88352262-8BD1-4519-886B-870F4FFB5D54}" presName="iconRect" presStyleLbl="node1" presStyleIdx="6" presStyleCnt="7"/>
      <dgm:spPr/>
    </dgm:pt>
    <dgm:pt modelId="{F4D4BA7E-0B63-4AF3-9279-07DB5235E55A}" type="pres">
      <dgm:prSet presAssocID="{88352262-8BD1-4519-886B-870F4FFB5D54}" presName="spaceRect" presStyleCnt="0"/>
      <dgm:spPr/>
    </dgm:pt>
    <dgm:pt modelId="{9AB61AB2-D35B-4FBA-9A68-23C8C3002377}" type="pres">
      <dgm:prSet presAssocID="{88352262-8BD1-4519-886B-870F4FFB5D54}" presName="textRect" presStyleLbl="revTx" presStyleIdx="6" presStyleCnt="7">
        <dgm:presLayoutVars>
          <dgm:chMax val="1"/>
          <dgm:chPref val="1"/>
        </dgm:presLayoutVars>
      </dgm:prSet>
      <dgm:spPr/>
    </dgm:pt>
  </dgm:ptLst>
  <dgm:cxnLst>
    <dgm:cxn modelId="{E5599102-9170-4E2C-80B3-2AE5E2F365F9}" type="presOf" srcId="{561A3C1E-1F2F-46EF-8EAB-F520D72D2A9A}" destId="{4F050BE4-83AD-4AB7-BB88-5380627556CB}" srcOrd="0" destOrd="0" presId="urn:microsoft.com/office/officeart/2018/2/layout/IconCircleList"/>
    <dgm:cxn modelId="{4647BF02-6399-4AD7-BD3A-4381FEAC98FF}" type="presOf" srcId="{5BBD2820-CE4B-4EC9-B83D-C2A5425DE6AB}" destId="{48B446E2-35C8-4ADC-AF2B-274AFE9CAF9F}" srcOrd="0" destOrd="0" presId="urn:microsoft.com/office/officeart/2018/2/layout/IconCircleList"/>
    <dgm:cxn modelId="{64831F07-93F7-4828-ADB6-6B189673EA6C}" type="presOf" srcId="{951B4FB3-F1AA-46BC-8E05-439C843EEAE7}" destId="{18CD6CAC-50CF-49D8-8AC4-BC5516B647B4}" srcOrd="0" destOrd="0" presId="urn:microsoft.com/office/officeart/2018/2/layout/IconCircleList"/>
    <dgm:cxn modelId="{302ECF07-1884-4877-A990-1D7324F86419}" srcId="{5BBD2820-CE4B-4EC9-B83D-C2A5425DE6AB}" destId="{4CA28FA4-1675-4FE2-B7F5-4EA72C702563}" srcOrd="0" destOrd="0" parTransId="{A014CBCD-BA62-4157-8B2E-52248AABCFF6}" sibTransId="{589A97A4-44B2-44BB-93EF-E449928923FE}"/>
    <dgm:cxn modelId="{C5ACCB0D-AB5C-4D38-BBA7-3782766968A1}" type="presOf" srcId="{BADD8DE4-712A-4EB9-AB0A-26F71297B230}" destId="{14B3C5FE-5C21-4CCB-A45D-2448A56FF527}" srcOrd="0" destOrd="0" presId="urn:microsoft.com/office/officeart/2018/2/layout/IconCircleList"/>
    <dgm:cxn modelId="{FDD0092B-0FEB-485E-B231-93EE587C5045}" type="presOf" srcId="{FA4B5869-9A6E-4CAC-A977-087D945B4A0A}" destId="{AE30B0F3-8833-4254-8B90-9493B6767D68}" srcOrd="0" destOrd="0" presId="urn:microsoft.com/office/officeart/2018/2/layout/IconCircleList"/>
    <dgm:cxn modelId="{7E91272E-B9C8-442A-9515-57DC29DC16B6}" type="presOf" srcId="{D6A49C6A-C4EE-483E-9454-5BBC91336D68}" destId="{6F450290-6675-43B0-BE63-5E947D873A72}" srcOrd="0" destOrd="0" presId="urn:microsoft.com/office/officeart/2018/2/layout/IconCircleList"/>
    <dgm:cxn modelId="{A517CF36-89F0-466C-90D8-DE835C5C07AA}" srcId="{5BBD2820-CE4B-4EC9-B83D-C2A5425DE6AB}" destId="{951B4FB3-F1AA-46BC-8E05-439C843EEAE7}" srcOrd="1" destOrd="0" parTransId="{19A2AFA4-C528-4FF8-95AB-1C6E8D55861A}" sibTransId="{FA4B5869-9A6E-4CAC-A977-087D945B4A0A}"/>
    <dgm:cxn modelId="{55CBD93E-97B0-485E-BCFC-6768C3015E1B}" srcId="{5BBD2820-CE4B-4EC9-B83D-C2A5425DE6AB}" destId="{D6A49C6A-C4EE-483E-9454-5BBC91336D68}" srcOrd="4" destOrd="0" parTransId="{65A2C7B8-6D9C-4395-BC97-D46EB32187B7}" sibTransId="{C56870BD-5C55-44EA-9FE3-D7CE91195B9F}"/>
    <dgm:cxn modelId="{01FC165F-83D8-41EA-A55A-E1103BA79C30}" srcId="{5BBD2820-CE4B-4EC9-B83D-C2A5425DE6AB}" destId="{BCEA1971-CA01-48B6-9F1F-C59DBB7EDEB1}" srcOrd="2" destOrd="0" parTransId="{5C4ECA5F-0034-4E13-B3B0-5B3E850B62EF}" sibTransId="{E29D68CA-C42F-47EA-8459-E9D178AB1FAD}"/>
    <dgm:cxn modelId="{22A59D64-02A4-4804-A7F6-03252E878F98}" type="presOf" srcId="{BCEA1971-CA01-48B6-9F1F-C59DBB7EDEB1}" destId="{95F8BE9F-189E-42BD-AF08-65BC0EE49669}" srcOrd="0" destOrd="0" presId="urn:microsoft.com/office/officeart/2018/2/layout/IconCircleList"/>
    <dgm:cxn modelId="{E3605F68-AC60-44A9-A96B-0BDAF663E599}" type="presOf" srcId="{C56870BD-5C55-44EA-9FE3-D7CE91195B9F}" destId="{4A85D642-7805-4717-BCBE-C4FDF7D64EE2}" srcOrd="0" destOrd="0" presId="urn:microsoft.com/office/officeart/2018/2/layout/IconCircleList"/>
    <dgm:cxn modelId="{68CAB96F-902A-4845-8A96-51ED0D8FF5D9}" type="presOf" srcId="{589A97A4-44B2-44BB-93EF-E449928923FE}" destId="{21166D50-E250-449B-8453-6ACAC7949201}" srcOrd="0" destOrd="0" presId="urn:microsoft.com/office/officeart/2018/2/layout/IconCircleList"/>
    <dgm:cxn modelId="{9E41A78F-E90E-4574-980B-D1BA2107069C}" srcId="{5BBD2820-CE4B-4EC9-B83D-C2A5425DE6AB}" destId="{88352262-8BD1-4519-886B-870F4FFB5D54}" srcOrd="6" destOrd="0" parTransId="{DB27C756-A83D-4F8F-9ADF-DD5F5701CD12}" sibTransId="{3AC9C8AC-34E6-4D36-92BD-5056816A24D3}"/>
    <dgm:cxn modelId="{F3462A96-AF9C-4C8C-AA6E-83A42FA4FB80}" type="presOf" srcId="{88352262-8BD1-4519-886B-870F4FFB5D54}" destId="{9AB61AB2-D35B-4FBA-9A68-23C8C3002377}" srcOrd="0" destOrd="0" presId="urn:microsoft.com/office/officeart/2018/2/layout/IconCircleList"/>
    <dgm:cxn modelId="{6C3858A5-F590-4539-AB66-01F523EF97A2}" type="presOf" srcId="{C9BFD1B2-9C55-40FA-8112-D5A6A63BDCDA}" destId="{80B8DE23-73B5-4043-A919-3BB9C835459D}" srcOrd="0" destOrd="0" presId="urn:microsoft.com/office/officeart/2018/2/layout/IconCircleList"/>
    <dgm:cxn modelId="{ACEBE5B2-177A-43CE-A41D-283A30DEB94D}" type="presOf" srcId="{E29D68CA-C42F-47EA-8459-E9D178AB1FAD}" destId="{235A121F-FE6A-44E5-977A-7CBEF55C0914}" srcOrd="0" destOrd="0" presId="urn:microsoft.com/office/officeart/2018/2/layout/IconCircleList"/>
    <dgm:cxn modelId="{A9CBB5BA-71FD-4667-8282-701A52923FE0}" type="presOf" srcId="{65930D54-5F4F-47C5-9FE4-FD04E34306DE}" destId="{56EC6574-2593-44B7-AD04-5233B5D64E9A}" srcOrd="0" destOrd="0" presId="urn:microsoft.com/office/officeart/2018/2/layout/IconCircleList"/>
    <dgm:cxn modelId="{3FCF24C7-C7BB-485E-8275-5D91F3964426}" srcId="{5BBD2820-CE4B-4EC9-B83D-C2A5425DE6AB}" destId="{65930D54-5F4F-47C5-9FE4-FD04E34306DE}" srcOrd="3" destOrd="0" parTransId="{EB22E9E6-B3C1-4982-A64F-7D595B3784EE}" sibTransId="{C9BFD1B2-9C55-40FA-8112-D5A6A63BDCDA}"/>
    <dgm:cxn modelId="{26887DD7-A407-4C4F-9DB8-69605A7331D0}" type="presOf" srcId="{4CA28FA4-1675-4FE2-B7F5-4EA72C702563}" destId="{A16B1CC6-F762-4117-8A70-AB907F85030C}" srcOrd="0" destOrd="0" presId="urn:microsoft.com/office/officeart/2018/2/layout/IconCircleList"/>
    <dgm:cxn modelId="{41FF82E4-8823-4736-A882-FCD842F6C933}" srcId="{5BBD2820-CE4B-4EC9-B83D-C2A5425DE6AB}" destId="{561A3C1E-1F2F-46EF-8EAB-F520D72D2A9A}" srcOrd="5" destOrd="0" parTransId="{7B0A30A0-264E-4F41-8005-655F2065E1D5}" sibTransId="{BADD8DE4-712A-4EB9-AB0A-26F71297B230}"/>
    <dgm:cxn modelId="{88627420-F8DA-4120-8D3D-B7C527E81776}" type="presParOf" srcId="{48B446E2-35C8-4ADC-AF2B-274AFE9CAF9F}" destId="{298BF9F4-1873-4AE8-B243-DEB690F0862E}" srcOrd="0" destOrd="0" presId="urn:microsoft.com/office/officeart/2018/2/layout/IconCircleList"/>
    <dgm:cxn modelId="{176D9EA2-A103-4091-8CB7-A70EE6DC408B}" type="presParOf" srcId="{298BF9F4-1873-4AE8-B243-DEB690F0862E}" destId="{F728DF83-1BFF-4369-8C52-5D44AC33F710}" srcOrd="0" destOrd="0" presId="urn:microsoft.com/office/officeart/2018/2/layout/IconCircleList"/>
    <dgm:cxn modelId="{FC1D2B68-C96A-4A23-B931-5A21E38886CF}" type="presParOf" srcId="{F728DF83-1BFF-4369-8C52-5D44AC33F710}" destId="{C4A46959-98EB-4585-8D5F-58AEA99A5FB8}" srcOrd="0" destOrd="0" presId="urn:microsoft.com/office/officeart/2018/2/layout/IconCircleList"/>
    <dgm:cxn modelId="{BF458C1F-29A7-486B-A56E-50B3D0C3A5B8}" type="presParOf" srcId="{F728DF83-1BFF-4369-8C52-5D44AC33F710}" destId="{CC79ED14-90FC-4FA2-B84E-6B6D156DCEBB}" srcOrd="1" destOrd="0" presId="urn:microsoft.com/office/officeart/2018/2/layout/IconCircleList"/>
    <dgm:cxn modelId="{60147B57-4CF6-4C10-8BB9-AB5E7D7BB1E5}" type="presParOf" srcId="{F728DF83-1BFF-4369-8C52-5D44AC33F710}" destId="{9398217C-E32B-4D60-902C-AD0282C81708}" srcOrd="2" destOrd="0" presId="urn:microsoft.com/office/officeart/2018/2/layout/IconCircleList"/>
    <dgm:cxn modelId="{4E1AAF11-1581-4E3F-A895-E2F833226163}" type="presParOf" srcId="{F728DF83-1BFF-4369-8C52-5D44AC33F710}" destId="{A16B1CC6-F762-4117-8A70-AB907F85030C}" srcOrd="3" destOrd="0" presId="urn:microsoft.com/office/officeart/2018/2/layout/IconCircleList"/>
    <dgm:cxn modelId="{2FC93F8E-B870-4D29-9CB9-3D473691665A}" type="presParOf" srcId="{298BF9F4-1873-4AE8-B243-DEB690F0862E}" destId="{21166D50-E250-449B-8453-6ACAC7949201}" srcOrd="1" destOrd="0" presId="urn:microsoft.com/office/officeart/2018/2/layout/IconCircleList"/>
    <dgm:cxn modelId="{97C03000-DD63-4FCE-8E2F-95D3907AF12A}" type="presParOf" srcId="{298BF9F4-1873-4AE8-B243-DEB690F0862E}" destId="{1C894A34-541E-4181-B33B-076ECCCA425D}" srcOrd="2" destOrd="0" presId="urn:microsoft.com/office/officeart/2018/2/layout/IconCircleList"/>
    <dgm:cxn modelId="{88BB8719-53F0-4FEC-BF31-653324852081}" type="presParOf" srcId="{1C894A34-541E-4181-B33B-076ECCCA425D}" destId="{784BC0DE-89DE-4D5B-A9C3-D4BB25C4B3DA}" srcOrd="0" destOrd="0" presId="urn:microsoft.com/office/officeart/2018/2/layout/IconCircleList"/>
    <dgm:cxn modelId="{6B14DDF3-FC7D-43CF-942D-F56C4666D083}" type="presParOf" srcId="{1C894A34-541E-4181-B33B-076ECCCA425D}" destId="{714DA13A-DC1B-496D-A3C7-112A72192FDD}" srcOrd="1" destOrd="0" presId="urn:microsoft.com/office/officeart/2018/2/layout/IconCircleList"/>
    <dgm:cxn modelId="{889258EC-C184-46F9-8A01-F1486EDB27EF}" type="presParOf" srcId="{1C894A34-541E-4181-B33B-076ECCCA425D}" destId="{7C69046D-6053-4D58-8B74-4B97E7A45492}" srcOrd="2" destOrd="0" presId="urn:microsoft.com/office/officeart/2018/2/layout/IconCircleList"/>
    <dgm:cxn modelId="{34927A11-A63B-44AC-B79B-32A9DD59E560}" type="presParOf" srcId="{1C894A34-541E-4181-B33B-076ECCCA425D}" destId="{18CD6CAC-50CF-49D8-8AC4-BC5516B647B4}" srcOrd="3" destOrd="0" presId="urn:microsoft.com/office/officeart/2018/2/layout/IconCircleList"/>
    <dgm:cxn modelId="{8916B547-4D1A-407E-95DD-C563821FA31D}" type="presParOf" srcId="{298BF9F4-1873-4AE8-B243-DEB690F0862E}" destId="{AE30B0F3-8833-4254-8B90-9493B6767D68}" srcOrd="3" destOrd="0" presId="urn:microsoft.com/office/officeart/2018/2/layout/IconCircleList"/>
    <dgm:cxn modelId="{9022C1BA-D893-4350-A7BC-0B12BA22589B}" type="presParOf" srcId="{298BF9F4-1873-4AE8-B243-DEB690F0862E}" destId="{B87BD0AB-AE9A-45D9-83D4-52CF559D8DAA}" srcOrd="4" destOrd="0" presId="urn:microsoft.com/office/officeart/2018/2/layout/IconCircleList"/>
    <dgm:cxn modelId="{03EBCF60-A2B2-4E6C-8139-E990FAC09ED7}" type="presParOf" srcId="{B87BD0AB-AE9A-45D9-83D4-52CF559D8DAA}" destId="{0AEA4936-79C2-4FD3-BAD5-9A520F007A9C}" srcOrd="0" destOrd="0" presId="urn:microsoft.com/office/officeart/2018/2/layout/IconCircleList"/>
    <dgm:cxn modelId="{B9A286CB-24DA-4599-B079-9A3A02F3DF58}" type="presParOf" srcId="{B87BD0AB-AE9A-45D9-83D4-52CF559D8DAA}" destId="{9BB32E2E-DE5D-4DB9-AE21-C4EFEF640E64}" srcOrd="1" destOrd="0" presId="urn:microsoft.com/office/officeart/2018/2/layout/IconCircleList"/>
    <dgm:cxn modelId="{8DF7517C-DC14-46A7-B12D-0BC7989001C5}" type="presParOf" srcId="{B87BD0AB-AE9A-45D9-83D4-52CF559D8DAA}" destId="{E9CD6BC1-37D0-487E-858B-51C5C2EAEBCB}" srcOrd="2" destOrd="0" presId="urn:microsoft.com/office/officeart/2018/2/layout/IconCircleList"/>
    <dgm:cxn modelId="{5B8F5016-B30F-4592-A7DD-298F4893CEE3}" type="presParOf" srcId="{B87BD0AB-AE9A-45D9-83D4-52CF559D8DAA}" destId="{95F8BE9F-189E-42BD-AF08-65BC0EE49669}" srcOrd="3" destOrd="0" presId="urn:microsoft.com/office/officeart/2018/2/layout/IconCircleList"/>
    <dgm:cxn modelId="{7AE1F7F7-95D6-4082-8470-6EE4AF5A0E3C}" type="presParOf" srcId="{298BF9F4-1873-4AE8-B243-DEB690F0862E}" destId="{235A121F-FE6A-44E5-977A-7CBEF55C0914}" srcOrd="5" destOrd="0" presId="urn:microsoft.com/office/officeart/2018/2/layout/IconCircleList"/>
    <dgm:cxn modelId="{667928CD-090E-416E-9393-273B3CEEB0F8}" type="presParOf" srcId="{298BF9F4-1873-4AE8-B243-DEB690F0862E}" destId="{FD55A6F7-E5FF-409F-8332-72608C7670AC}" srcOrd="6" destOrd="0" presId="urn:microsoft.com/office/officeart/2018/2/layout/IconCircleList"/>
    <dgm:cxn modelId="{AE230840-8DF5-4DCB-AC26-A6C8F79B8802}" type="presParOf" srcId="{FD55A6F7-E5FF-409F-8332-72608C7670AC}" destId="{09AEA4FB-C014-439F-A01B-B0FFA1F3F2EB}" srcOrd="0" destOrd="0" presId="urn:microsoft.com/office/officeart/2018/2/layout/IconCircleList"/>
    <dgm:cxn modelId="{19C30801-8703-4154-B690-76344E99EF81}" type="presParOf" srcId="{FD55A6F7-E5FF-409F-8332-72608C7670AC}" destId="{42A198C9-1DDF-4E16-B3CD-B7D353ECE96D}" srcOrd="1" destOrd="0" presId="urn:microsoft.com/office/officeart/2018/2/layout/IconCircleList"/>
    <dgm:cxn modelId="{295EF1D6-A3C8-458F-BCC6-53751FDAFCF6}" type="presParOf" srcId="{FD55A6F7-E5FF-409F-8332-72608C7670AC}" destId="{782B140D-A76B-4E2A-8914-8D5DB09DAB31}" srcOrd="2" destOrd="0" presId="urn:microsoft.com/office/officeart/2018/2/layout/IconCircleList"/>
    <dgm:cxn modelId="{456BA410-50BF-49FD-8D6E-AB2B76571140}" type="presParOf" srcId="{FD55A6F7-E5FF-409F-8332-72608C7670AC}" destId="{56EC6574-2593-44B7-AD04-5233B5D64E9A}" srcOrd="3" destOrd="0" presId="urn:microsoft.com/office/officeart/2018/2/layout/IconCircleList"/>
    <dgm:cxn modelId="{BD3BF0B1-3434-4F2C-AE59-420007F0E91F}" type="presParOf" srcId="{298BF9F4-1873-4AE8-B243-DEB690F0862E}" destId="{80B8DE23-73B5-4043-A919-3BB9C835459D}" srcOrd="7" destOrd="0" presId="urn:microsoft.com/office/officeart/2018/2/layout/IconCircleList"/>
    <dgm:cxn modelId="{7F634510-07CA-4317-96AF-63553A35053C}" type="presParOf" srcId="{298BF9F4-1873-4AE8-B243-DEB690F0862E}" destId="{DC3D7FFB-7F84-47DD-8645-0EBDBFB63A0C}" srcOrd="8" destOrd="0" presId="urn:microsoft.com/office/officeart/2018/2/layout/IconCircleList"/>
    <dgm:cxn modelId="{87ADF583-A678-4EA1-B4AC-16EAA5915401}" type="presParOf" srcId="{DC3D7FFB-7F84-47DD-8645-0EBDBFB63A0C}" destId="{ED78CDC2-AFED-4FBE-AC11-924420627B15}" srcOrd="0" destOrd="0" presId="urn:microsoft.com/office/officeart/2018/2/layout/IconCircleList"/>
    <dgm:cxn modelId="{A1467703-CA8D-4977-8CED-0198836F49BF}" type="presParOf" srcId="{DC3D7FFB-7F84-47DD-8645-0EBDBFB63A0C}" destId="{FC38FF4F-E748-4813-A156-B2C61DE9CFD4}" srcOrd="1" destOrd="0" presId="urn:microsoft.com/office/officeart/2018/2/layout/IconCircleList"/>
    <dgm:cxn modelId="{7E123BE3-E9CE-4136-8301-8C3E698877A7}" type="presParOf" srcId="{DC3D7FFB-7F84-47DD-8645-0EBDBFB63A0C}" destId="{E0656684-7DD9-4DC8-914D-128DE1C468A3}" srcOrd="2" destOrd="0" presId="urn:microsoft.com/office/officeart/2018/2/layout/IconCircleList"/>
    <dgm:cxn modelId="{8FABCA10-70BE-4B7C-83F0-732569924B1F}" type="presParOf" srcId="{DC3D7FFB-7F84-47DD-8645-0EBDBFB63A0C}" destId="{6F450290-6675-43B0-BE63-5E947D873A72}" srcOrd="3" destOrd="0" presId="urn:microsoft.com/office/officeart/2018/2/layout/IconCircleList"/>
    <dgm:cxn modelId="{6E7C8C23-FA83-4046-9C8C-F535420ADA71}" type="presParOf" srcId="{298BF9F4-1873-4AE8-B243-DEB690F0862E}" destId="{4A85D642-7805-4717-BCBE-C4FDF7D64EE2}" srcOrd="9" destOrd="0" presId="urn:microsoft.com/office/officeart/2018/2/layout/IconCircleList"/>
    <dgm:cxn modelId="{A759E5F6-827E-4965-960A-D21C3D232E66}" type="presParOf" srcId="{298BF9F4-1873-4AE8-B243-DEB690F0862E}" destId="{301892EC-1126-4FD7-8469-7257D80D9E1A}" srcOrd="10" destOrd="0" presId="urn:microsoft.com/office/officeart/2018/2/layout/IconCircleList"/>
    <dgm:cxn modelId="{D25665A1-C8F6-4B1A-BC1D-EE85FA347419}" type="presParOf" srcId="{301892EC-1126-4FD7-8469-7257D80D9E1A}" destId="{BB3085EF-98B8-4C20-B6F8-8216C38D533E}" srcOrd="0" destOrd="0" presId="urn:microsoft.com/office/officeart/2018/2/layout/IconCircleList"/>
    <dgm:cxn modelId="{1FBF12B5-7DB0-474E-BBCD-93BC5CA64913}" type="presParOf" srcId="{301892EC-1126-4FD7-8469-7257D80D9E1A}" destId="{1E3800C2-BC28-4B57-90DC-D6DD2F2D8E86}" srcOrd="1" destOrd="0" presId="urn:microsoft.com/office/officeart/2018/2/layout/IconCircleList"/>
    <dgm:cxn modelId="{E31E65A2-DF68-413D-AC71-0A415F5BC5D5}" type="presParOf" srcId="{301892EC-1126-4FD7-8469-7257D80D9E1A}" destId="{4653778B-7348-46FB-B581-41D8C946FA0F}" srcOrd="2" destOrd="0" presId="urn:microsoft.com/office/officeart/2018/2/layout/IconCircleList"/>
    <dgm:cxn modelId="{8273B1B5-D426-4F19-9BEA-6A4F778D2662}" type="presParOf" srcId="{301892EC-1126-4FD7-8469-7257D80D9E1A}" destId="{4F050BE4-83AD-4AB7-BB88-5380627556CB}" srcOrd="3" destOrd="0" presId="urn:microsoft.com/office/officeart/2018/2/layout/IconCircleList"/>
    <dgm:cxn modelId="{BFA867DE-FF9B-4C48-85A9-D0BFF4DC0AA1}" type="presParOf" srcId="{298BF9F4-1873-4AE8-B243-DEB690F0862E}" destId="{14B3C5FE-5C21-4CCB-A45D-2448A56FF527}" srcOrd="11" destOrd="0" presId="urn:microsoft.com/office/officeart/2018/2/layout/IconCircleList"/>
    <dgm:cxn modelId="{AB769398-59AB-42E1-986A-11E26057DDA9}" type="presParOf" srcId="{298BF9F4-1873-4AE8-B243-DEB690F0862E}" destId="{E0E9BE9E-5B14-407A-86E4-DA1347123C33}" srcOrd="12" destOrd="0" presId="urn:microsoft.com/office/officeart/2018/2/layout/IconCircleList"/>
    <dgm:cxn modelId="{CD3FFBCC-15A9-4B0E-8120-2864FB0D975C}" type="presParOf" srcId="{E0E9BE9E-5B14-407A-86E4-DA1347123C33}" destId="{00B5D9C1-A2FB-43CC-BB88-75B836DB30A5}" srcOrd="0" destOrd="0" presId="urn:microsoft.com/office/officeart/2018/2/layout/IconCircleList"/>
    <dgm:cxn modelId="{6C2E131C-73D8-468B-9719-D42CB32A4AB9}" type="presParOf" srcId="{E0E9BE9E-5B14-407A-86E4-DA1347123C33}" destId="{1DF85F15-5BBD-4F99-B33D-5AECDCBE5203}" srcOrd="1" destOrd="0" presId="urn:microsoft.com/office/officeart/2018/2/layout/IconCircleList"/>
    <dgm:cxn modelId="{B7DA8D74-9E8D-4866-8F0B-EF89DBB6980F}" type="presParOf" srcId="{E0E9BE9E-5B14-407A-86E4-DA1347123C33}" destId="{F4D4BA7E-0B63-4AF3-9279-07DB5235E55A}" srcOrd="2" destOrd="0" presId="urn:microsoft.com/office/officeart/2018/2/layout/IconCircleList"/>
    <dgm:cxn modelId="{8F045AE7-55C8-4CC7-B8E5-0AA50D4A02D5}" type="presParOf" srcId="{E0E9BE9E-5B14-407A-86E4-DA1347123C33}" destId="{9AB61AB2-D35B-4FBA-9A68-23C8C3002377}"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1F5A6C-27B8-482F-94F9-087F5A605DDF}">
      <dsp:nvSpPr>
        <dsp:cNvPr id="0" name=""/>
        <dsp:cNvSpPr/>
      </dsp:nvSpPr>
      <dsp:spPr>
        <a:xfrm>
          <a:off x="0" y="0"/>
          <a:ext cx="7405962" cy="73682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Strategy</a:t>
          </a:r>
        </a:p>
      </dsp:txBody>
      <dsp:txXfrm>
        <a:off x="21581" y="21581"/>
        <a:ext cx="6524659" cy="693664"/>
      </dsp:txXfrm>
    </dsp:sp>
    <dsp:sp modelId="{96EB3E8E-CFE4-4EB9-9DE1-D24570C42793}">
      <dsp:nvSpPr>
        <dsp:cNvPr id="0" name=""/>
        <dsp:cNvSpPr/>
      </dsp:nvSpPr>
      <dsp:spPr>
        <a:xfrm>
          <a:off x="553042" y="839163"/>
          <a:ext cx="7405962" cy="736826"/>
        </a:xfrm>
        <a:prstGeom prst="roundRect">
          <a:avLst>
            <a:gd name="adj" fmla="val 10000"/>
          </a:avLst>
        </a:prstGeom>
        <a:solidFill>
          <a:schemeClr val="accent2">
            <a:hueOff val="-741071"/>
            <a:satOff val="3550"/>
            <a:lumOff val="32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Skill</a:t>
          </a:r>
        </a:p>
      </dsp:txBody>
      <dsp:txXfrm>
        <a:off x="574623" y="860744"/>
        <a:ext cx="6330820" cy="693664"/>
      </dsp:txXfrm>
    </dsp:sp>
    <dsp:sp modelId="{4F63F70A-AC03-413E-BFA8-B3C3E5E0A629}">
      <dsp:nvSpPr>
        <dsp:cNvPr id="0" name=""/>
        <dsp:cNvSpPr/>
      </dsp:nvSpPr>
      <dsp:spPr>
        <a:xfrm>
          <a:off x="1106085" y="1678327"/>
          <a:ext cx="7405962" cy="736826"/>
        </a:xfrm>
        <a:prstGeom prst="roundRect">
          <a:avLst>
            <a:gd name="adj" fmla="val 10000"/>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Size</a:t>
          </a:r>
        </a:p>
      </dsp:txBody>
      <dsp:txXfrm>
        <a:off x="1127666" y="1699908"/>
        <a:ext cx="6330820" cy="693664"/>
      </dsp:txXfrm>
    </dsp:sp>
    <dsp:sp modelId="{7C88DF44-7437-4C08-ACCD-3C51A15EE387}">
      <dsp:nvSpPr>
        <dsp:cNvPr id="0" name=""/>
        <dsp:cNvSpPr/>
      </dsp:nvSpPr>
      <dsp:spPr>
        <a:xfrm>
          <a:off x="1659127" y="2517491"/>
          <a:ext cx="7405962" cy="736826"/>
        </a:xfrm>
        <a:prstGeom prst="roundRect">
          <a:avLst>
            <a:gd name="adj" fmla="val 10000"/>
          </a:avLst>
        </a:prstGeom>
        <a:solidFill>
          <a:schemeClr val="accent2">
            <a:hueOff val="-2223214"/>
            <a:satOff val="10650"/>
            <a:lumOff val="98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Stats</a:t>
          </a:r>
        </a:p>
      </dsp:txBody>
      <dsp:txXfrm>
        <a:off x="1680708" y="2539072"/>
        <a:ext cx="6330820" cy="693664"/>
      </dsp:txXfrm>
    </dsp:sp>
    <dsp:sp modelId="{CE90596E-26EC-4E5F-9479-4931152433FC}">
      <dsp:nvSpPr>
        <dsp:cNvPr id="0" name=""/>
        <dsp:cNvSpPr/>
      </dsp:nvSpPr>
      <dsp:spPr>
        <a:xfrm>
          <a:off x="2212170" y="3356655"/>
          <a:ext cx="7405962" cy="736826"/>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More</a:t>
          </a:r>
        </a:p>
      </dsp:txBody>
      <dsp:txXfrm>
        <a:off x="2233751" y="3378236"/>
        <a:ext cx="6330820" cy="693664"/>
      </dsp:txXfrm>
    </dsp:sp>
    <dsp:sp modelId="{5A068C51-D5E5-4A3F-AB69-8FC1E74B5B2C}">
      <dsp:nvSpPr>
        <dsp:cNvPr id="0" name=""/>
        <dsp:cNvSpPr/>
      </dsp:nvSpPr>
      <dsp:spPr>
        <a:xfrm>
          <a:off x="6927025" y="538292"/>
          <a:ext cx="478937" cy="478937"/>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034786" y="538292"/>
        <a:ext cx="263415" cy="360400"/>
      </dsp:txXfrm>
    </dsp:sp>
    <dsp:sp modelId="{31567087-B00B-4D5E-A56D-94B607B39EA6}">
      <dsp:nvSpPr>
        <dsp:cNvPr id="0" name=""/>
        <dsp:cNvSpPr/>
      </dsp:nvSpPr>
      <dsp:spPr>
        <a:xfrm>
          <a:off x="7480067" y="1377456"/>
          <a:ext cx="478937" cy="478937"/>
        </a:xfrm>
        <a:prstGeom prst="downArrow">
          <a:avLst>
            <a:gd name="adj1" fmla="val 55000"/>
            <a:gd name="adj2" fmla="val 45000"/>
          </a:avLst>
        </a:prstGeom>
        <a:solidFill>
          <a:schemeClr val="accent2">
            <a:tint val="40000"/>
            <a:alpha val="90000"/>
            <a:hueOff val="-1363946"/>
            <a:satOff val="15036"/>
            <a:lumOff val="1432"/>
            <a:alphaOff val="0"/>
          </a:schemeClr>
        </a:solidFill>
        <a:ln w="19050" cap="rnd" cmpd="sng" algn="ctr">
          <a:solidFill>
            <a:schemeClr val="accent2">
              <a:tint val="40000"/>
              <a:alpha val="90000"/>
              <a:hueOff val="-1363946"/>
              <a:satOff val="15036"/>
              <a:lumOff val="14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587828" y="1377456"/>
        <a:ext cx="263415" cy="360400"/>
      </dsp:txXfrm>
    </dsp:sp>
    <dsp:sp modelId="{FF65F750-B4C6-4372-BB2C-926983544F4E}">
      <dsp:nvSpPr>
        <dsp:cNvPr id="0" name=""/>
        <dsp:cNvSpPr/>
      </dsp:nvSpPr>
      <dsp:spPr>
        <a:xfrm>
          <a:off x="8033110" y="2204340"/>
          <a:ext cx="478937" cy="478937"/>
        </a:xfrm>
        <a:prstGeom prst="downArrow">
          <a:avLst>
            <a:gd name="adj1" fmla="val 55000"/>
            <a:gd name="adj2" fmla="val 45000"/>
          </a:avLst>
        </a:prstGeom>
        <a:solidFill>
          <a:schemeClr val="accent2">
            <a:tint val="40000"/>
            <a:alpha val="90000"/>
            <a:hueOff val="-2727893"/>
            <a:satOff val="30071"/>
            <a:lumOff val="2864"/>
            <a:alphaOff val="0"/>
          </a:schemeClr>
        </a:solidFill>
        <a:ln w="19050" cap="rnd" cmpd="sng" algn="ctr">
          <a:solidFill>
            <a:schemeClr val="accent2">
              <a:tint val="40000"/>
              <a:alpha val="90000"/>
              <a:hueOff val="-2727893"/>
              <a:satOff val="30071"/>
              <a:lumOff val="28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140871" y="2204340"/>
        <a:ext cx="263415" cy="360400"/>
      </dsp:txXfrm>
    </dsp:sp>
    <dsp:sp modelId="{4E7BF02C-7DAD-484B-B702-FC474EF0C740}">
      <dsp:nvSpPr>
        <dsp:cNvPr id="0" name=""/>
        <dsp:cNvSpPr/>
      </dsp:nvSpPr>
      <dsp:spPr>
        <a:xfrm>
          <a:off x="8586152" y="3051690"/>
          <a:ext cx="478937" cy="478937"/>
        </a:xfrm>
        <a:prstGeom prst="downArrow">
          <a:avLst>
            <a:gd name="adj1" fmla="val 55000"/>
            <a:gd name="adj2" fmla="val 45000"/>
          </a:avLst>
        </a:prstGeom>
        <a:solidFill>
          <a:schemeClr val="accent2">
            <a:tint val="40000"/>
            <a:alpha val="90000"/>
            <a:hueOff val="-4091839"/>
            <a:satOff val="45107"/>
            <a:lumOff val="4296"/>
            <a:alphaOff val="0"/>
          </a:schemeClr>
        </a:solidFill>
        <a:ln w="19050" cap="rnd" cmpd="sng" algn="ctr">
          <a:solidFill>
            <a:schemeClr val="accent2">
              <a:tint val="40000"/>
              <a:alpha val="90000"/>
              <a:hueOff val="-4091839"/>
              <a:satOff val="45107"/>
              <a:lumOff val="42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693913" y="3051690"/>
        <a:ext cx="263415" cy="360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A46959-98EB-4585-8D5F-58AEA99A5FB8}">
      <dsp:nvSpPr>
        <dsp:cNvPr id="0" name=""/>
        <dsp:cNvSpPr/>
      </dsp:nvSpPr>
      <dsp:spPr>
        <a:xfrm>
          <a:off x="160090" y="204721"/>
          <a:ext cx="717435" cy="717435"/>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79ED14-90FC-4FA2-B84E-6B6D156DCEBB}">
      <dsp:nvSpPr>
        <dsp:cNvPr id="0" name=""/>
        <dsp:cNvSpPr/>
      </dsp:nvSpPr>
      <dsp:spPr>
        <a:xfrm>
          <a:off x="310752" y="355382"/>
          <a:ext cx="416112" cy="4161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6B1CC6-F762-4117-8A70-AB907F85030C}">
      <dsp:nvSpPr>
        <dsp:cNvPr id="0" name=""/>
        <dsp:cNvSpPr/>
      </dsp:nvSpPr>
      <dsp:spPr>
        <a:xfrm>
          <a:off x="1031262" y="204721"/>
          <a:ext cx="1691097" cy="71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US" sz="1200" kern="1200" dirty="0"/>
            <a:t>Cynicism, the past, and Self interest</a:t>
          </a:r>
        </a:p>
      </dsp:txBody>
      <dsp:txXfrm>
        <a:off x="1031262" y="204721"/>
        <a:ext cx="1691097" cy="717435"/>
      </dsp:txXfrm>
    </dsp:sp>
    <dsp:sp modelId="{784BC0DE-89DE-4D5B-A9C3-D4BB25C4B3DA}">
      <dsp:nvSpPr>
        <dsp:cNvPr id="0" name=""/>
        <dsp:cNvSpPr/>
      </dsp:nvSpPr>
      <dsp:spPr>
        <a:xfrm>
          <a:off x="3017021" y="204721"/>
          <a:ext cx="717435" cy="717435"/>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4DA13A-DC1B-496D-A3C7-112A72192FDD}">
      <dsp:nvSpPr>
        <dsp:cNvPr id="0" name=""/>
        <dsp:cNvSpPr/>
      </dsp:nvSpPr>
      <dsp:spPr>
        <a:xfrm>
          <a:off x="3167682" y="355382"/>
          <a:ext cx="416112" cy="4161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CD6CAC-50CF-49D8-8AC4-BC5516B647B4}">
      <dsp:nvSpPr>
        <dsp:cNvPr id="0" name=""/>
        <dsp:cNvSpPr/>
      </dsp:nvSpPr>
      <dsp:spPr>
        <a:xfrm>
          <a:off x="3888192" y="204721"/>
          <a:ext cx="1691097" cy="71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US" sz="1200" kern="1200" dirty="0"/>
            <a:t>Compromise – 1000 compromises that lead to 1</a:t>
          </a:r>
        </a:p>
      </dsp:txBody>
      <dsp:txXfrm>
        <a:off x="3888192" y="204721"/>
        <a:ext cx="1691097" cy="717435"/>
      </dsp:txXfrm>
    </dsp:sp>
    <dsp:sp modelId="{0AEA4936-79C2-4FD3-BAD5-9A520F007A9C}">
      <dsp:nvSpPr>
        <dsp:cNvPr id="0" name=""/>
        <dsp:cNvSpPr/>
      </dsp:nvSpPr>
      <dsp:spPr>
        <a:xfrm>
          <a:off x="5873951" y="204721"/>
          <a:ext cx="717435" cy="717435"/>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B32E2E-DE5D-4DB9-AE21-C4EFEF640E64}">
      <dsp:nvSpPr>
        <dsp:cNvPr id="0" name=""/>
        <dsp:cNvSpPr/>
      </dsp:nvSpPr>
      <dsp:spPr>
        <a:xfrm>
          <a:off x="6024613" y="355382"/>
          <a:ext cx="416112" cy="4161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F8BE9F-189E-42BD-AF08-65BC0EE49669}">
      <dsp:nvSpPr>
        <dsp:cNvPr id="0" name=""/>
        <dsp:cNvSpPr/>
      </dsp:nvSpPr>
      <dsp:spPr>
        <a:xfrm>
          <a:off x="6745123" y="204721"/>
          <a:ext cx="1691097" cy="71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US" sz="1200" kern="1200" dirty="0"/>
            <a:t>Disconnection – leadership is lonely</a:t>
          </a:r>
        </a:p>
      </dsp:txBody>
      <dsp:txXfrm>
        <a:off x="6745123" y="204721"/>
        <a:ext cx="1691097" cy="717435"/>
      </dsp:txXfrm>
    </dsp:sp>
    <dsp:sp modelId="{09AEA4FB-C014-439F-A01B-B0FFA1F3F2EB}">
      <dsp:nvSpPr>
        <dsp:cNvPr id="0" name=""/>
        <dsp:cNvSpPr/>
      </dsp:nvSpPr>
      <dsp:spPr>
        <a:xfrm>
          <a:off x="160090" y="1582000"/>
          <a:ext cx="717435" cy="717435"/>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A198C9-1DDF-4E16-B3CD-B7D353ECE96D}">
      <dsp:nvSpPr>
        <dsp:cNvPr id="0" name=""/>
        <dsp:cNvSpPr/>
      </dsp:nvSpPr>
      <dsp:spPr>
        <a:xfrm>
          <a:off x="310752" y="1732662"/>
          <a:ext cx="416112" cy="41611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EC6574-2593-44B7-AD04-5233B5D64E9A}">
      <dsp:nvSpPr>
        <dsp:cNvPr id="0" name=""/>
        <dsp:cNvSpPr/>
      </dsp:nvSpPr>
      <dsp:spPr>
        <a:xfrm>
          <a:off x="1031262" y="1582000"/>
          <a:ext cx="1691097" cy="71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US" sz="1200" kern="1200" dirty="0"/>
            <a:t>Irrelevance – God doesn’t change culture and ministry do</a:t>
          </a:r>
        </a:p>
      </dsp:txBody>
      <dsp:txXfrm>
        <a:off x="1031262" y="1582000"/>
        <a:ext cx="1691097" cy="717435"/>
      </dsp:txXfrm>
    </dsp:sp>
    <dsp:sp modelId="{ED78CDC2-AFED-4FBE-AC11-924420627B15}">
      <dsp:nvSpPr>
        <dsp:cNvPr id="0" name=""/>
        <dsp:cNvSpPr/>
      </dsp:nvSpPr>
      <dsp:spPr>
        <a:xfrm>
          <a:off x="3017021" y="1582000"/>
          <a:ext cx="717435" cy="717435"/>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38FF4F-E748-4813-A156-B2C61DE9CFD4}">
      <dsp:nvSpPr>
        <dsp:cNvPr id="0" name=""/>
        <dsp:cNvSpPr/>
      </dsp:nvSpPr>
      <dsp:spPr>
        <a:xfrm>
          <a:off x="3167682" y="1732662"/>
          <a:ext cx="416112" cy="41611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450290-6675-43B0-BE63-5E947D873A72}">
      <dsp:nvSpPr>
        <dsp:cNvPr id="0" name=""/>
        <dsp:cNvSpPr/>
      </dsp:nvSpPr>
      <dsp:spPr>
        <a:xfrm>
          <a:off x="3888192" y="1582000"/>
          <a:ext cx="1691097" cy="71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US" sz="1200" kern="1200" dirty="0"/>
            <a:t>Pride</a:t>
          </a:r>
        </a:p>
      </dsp:txBody>
      <dsp:txXfrm>
        <a:off x="3888192" y="1582000"/>
        <a:ext cx="1691097" cy="717435"/>
      </dsp:txXfrm>
    </dsp:sp>
    <dsp:sp modelId="{BB3085EF-98B8-4C20-B6F8-8216C38D533E}">
      <dsp:nvSpPr>
        <dsp:cNvPr id="0" name=""/>
        <dsp:cNvSpPr/>
      </dsp:nvSpPr>
      <dsp:spPr>
        <a:xfrm>
          <a:off x="5873951" y="1582000"/>
          <a:ext cx="717435" cy="717435"/>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3800C2-BC28-4B57-90DC-D6DD2F2D8E86}">
      <dsp:nvSpPr>
        <dsp:cNvPr id="0" name=""/>
        <dsp:cNvSpPr/>
      </dsp:nvSpPr>
      <dsp:spPr>
        <a:xfrm>
          <a:off x="6024613" y="1732662"/>
          <a:ext cx="416112" cy="416112"/>
        </a:xfrm>
        <a:prstGeom prst="rect">
          <a:avLst/>
        </a:prstGeom>
        <a:solidFill>
          <a:schemeClr val="accent5">
            <a:hueOff val="2079380"/>
            <a:satOff val="-42074"/>
            <a:lumOff val="130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050BE4-83AD-4AB7-BB88-5380627556CB}">
      <dsp:nvSpPr>
        <dsp:cNvPr id="0" name=""/>
        <dsp:cNvSpPr/>
      </dsp:nvSpPr>
      <dsp:spPr>
        <a:xfrm>
          <a:off x="6745123" y="1582000"/>
          <a:ext cx="1691097" cy="71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US" sz="1200" kern="1200" dirty="0"/>
            <a:t>Burnout</a:t>
          </a:r>
        </a:p>
      </dsp:txBody>
      <dsp:txXfrm>
        <a:off x="6745123" y="1582000"/>
        <a:ext cx="1691097" cy="717435"/>
      </dsp:txXfrm>
    </dsp:sp>
    <dsp:sp modelId="{00B5D9C1-A2FB-43CC-BB88-75B836DB30A5}">
      <dsp:nvSpPr>
        <dsp:cNvPr id="0" name=""/>
        <dsp:cNvSpPr/>
      </dsp:nvSpPr>
      <dsp:spPr>
        <a:xfrm>
          <a:off x="160090" y="2959280"/>
          <a:ext cx="717435" cy="717435"/>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F85F15-5BBD-4F99-B33D-5AECDCBE5203}">
      <dsp:nvSpPr>
        <dsp:cNvPr id="0" name=""/>
        <dsp:cNvSpPr/>
      </dsp:nvSpPr>
      <dsp:spPr>
        <a:xfrm>
          <a:off x="310752" y="3109941"/>
          <a:ext cx="416112" cy="416112"/>
        </a:xfrm>
        <a:prstGeom prst="rect">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B61AB2-D35B-4FBA-9A68-23C8C3002377}">
      <dsp:nvSpPr>
        <dsp:cNvPr id="0" name=""/>
        <dsp:cNvSpPr/>
      </dsp:nvSpPr>
      <dsp:spPr>
        <a:xfrm>
          <a:off x="1031262" y="2959280"/>
          <a:ext cx="1691097" cy="71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US" sz="1200" kern="1200" dirty="0"/>
            <a:t>Emptiness</a:t>
          </a:r>
        </a:p>
      </dsp:txBody>
      <dsp:txXfrm>
        <a:off x="1031262" y="2959280"/>
        <a:ext cx="1691097" cy="71743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B9C289-18B9-7E40-99EA-9DE168DC1C09}"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72510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B9C289-18B9-7E40-99EA-9DE168DC1C09}"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90904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B9C289-18B9-7E40-99EA-9DE168DC1C09}"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59E0-9950-6840-BFC9-A9048EF02C3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92541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B9C289-18B9-7E40-99EA-9DE168DC1C09}"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176384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B9C289-18B9-7E40-99EA-9DE168DC1C09}"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59E0-9950-6840-BFC9-A9048EF02C3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5502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B9C289-18B9-7E40-99EA-9DE168DC1C09}"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2260878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B9C289-18B9-7E40-99EA-9DE168DC1C09}"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2858323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B9C289-18B9-7E40-99EA-9DE168DC1C09}"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3084170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B9C289-18B9-7E40-99EA-9DE168DC1C09}"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228948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B9C289-18B9-7E40-99EA-9DE168DC1C09}"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824465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B9C289-18B9-7E40-99EA-9DE168DC1C09}" type="datetimeFigureOut">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85265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B9C289-18B9-7E40-99EA-9DE168DC1C09}" type="datetimeFigureOut">
              <a:rPr lang="en-US" smtClean="0"/>
              <a:t>5/17/2021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3861944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B9C289-18B9-7E40-99EA-9DE168DC1C09}" type="datetimeFigureOut">
              <a:rPr lang="en-US" smtClean="0"/>
              <a:t>5/17/2021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362428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9C289-18B9-7E40-99EA-9DE168DC1C09}" type="datetimeFigureOut">
              <a:rPr lang="en-US" smtClean="0"/>
              <a:t>5/17/2021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40050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B9C289-18B9-7E40-99EA-9DE168DC1C09}" type="datetimeFigureOut">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177274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B9C289-18B9-7E40-99EA-9DE168DC1C09}" type="datetimeFigureOut">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259E0-9950-6840-BFC9-A9048EF02C31}" type="slidenum">
              <a:rPr lang="en-US" smtClean="0"/>
              <a:t>‹#›</a:t>
            </a:fld>
            <a:endParaRPr lang="en-US"/>
          </a:p>
        </p:txBody>
      </p:sp>
    </p:spTree>
    <p:extLst>
      <p:ext uri="{BB962C8B-B14F-4D97-AF65-F5344CB8AC3E}">
        <p14:creationId xmlns:p14="http://schemas.microsoft.com/office/powerpoint/2010/main" val="2274792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B9C289-18B9-7E40-99EA-9DE168DC1C09}" type="datetimeFigureOut">
              <a:rPr lang="en-US" smtClean="0"/>
              <a:t>5/17/2021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76259E0-9950-6840-BFC9-A9048EF02C31}" type="slidenum">
              <a:rPr lang="en-US" smtClean="0"/>
              <a:t>‹#›</a:t>
            </a:fld>
            <a:endParaRPr lang="en-US"/>
          </a:p>
        </p:txBody>
      </p:sp>
    </p:spTree>
    <p:extLst>
      <p:ext uri="{BB962C8B-B14F-4D97-AF65-F5344CB8AC3E}">
        <p14:creationId xmlns:p14="http://schemas.microsoft.com/office/powerpoint/2010/main" val="259233773"/>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hyperlink" Target="https://quotes.pub/eugene-h-peterson-quotes"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quotes.pub/eugene-h-peterson-quotes"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quotes.pub/eugene-h-peterson-quotes"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4.xml"/><Relationship Id="rId4" Type="http://schemas.openxmlformats.org/officeDocument/2006/relationships/image" Target="../media/image1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biblegateway.com/passage/?search=2%20Kings+7&amp;version=NIV#fen-NIV-9709b" TargetMode="External"/><Relationship Id="rId2" Type="http://schemas.openxmlformats.org/officeDocument/2006/relationships/hyperlink" Target="https://www.biblegateway.com/passage/?search=2%20Kings+7&amp;version=NIV#fen-NIV-9709a" TargetMode="External"/><Relationship Id="rId1" Type="http://schemas.openxmlformats.org/officeDocument/2006/relationships/slideLayout" Target="../slideLayouts/slideLayout4.xml"/><Relationship Id="rId4" Type="http://schemas.openxmlformats.org/officeDocument/2006/relationships/hyperlink" Target="https://www.biblegateway.com/passage/?search=2%20Kings+7&amp;version=NIV#fen-NIV-9709c"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blegateway.com/passage/?search=2%20Kings+7&amp;version=NIV#fen-NIV-9711d"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43126-90AB-5E4E-8E0A-B5B833F8C3CF}"/>
              </a:ext>
            </a:extLst>
          </p:cNvPr>
          <p:cNvSpPr>
            <a:spLocks noGrp="1"/>
          </p:cNvSpPr>
          <p:nvPr>
            <p:ph type="ctrTitle"/>
          </p:nvPr>
        </p:nvSpPr>
        <p:spPr/>
        <p:txBody>
          <a:bodyPr/>
          <a:lstStyle/>
          <a:p>
            <a:r>
              <a:rPr lang="en-US" dirty="0"/>
              <a:t>We will not sit here and die.</a:t>
            </a:r>
          </a:p>
        </p:txBody>
      </p:sp>
      <p:sp>
        <p:nvSpPr>
          <p:cNvPr id="3" name="Subtitle 2">
            <a:extLst>
              <a:ext uri="{FF2B5EF4-FFF2-40B4-BE49-F238E27FC236}">
                <a16:creationId xmlns:a16="http://schemas.microsoft.com/office/drawing/2014/main" id="{3A7285F2-CC29-4649-9658-7593430DDBFD}"/>
              </a:ext>
            </a:extLst>
          </p:cNvPr>
          <p:cNvSpPr>
            <a:spLocks noGrp="1"/>
          </p:cNvSpPr>
          <p:nvPr>
            <p:ph type="subTitle" idx="1"/>
          </p:nvPr>
        </p:nvSpPr>
        <p:spPr/>
        <p:txBody>
          <a:bodyPr>
            <a:normAutofit/>
          </a:bodyPr>
          <a:lstStyle/>
          <a:p>
            <a:r>
              <a:rPr lang="en-US" dirty="0"/>
              <a:t>David Miranda</a:t>
            </a:r>
          </a:p>
          <a:p>
            <a:r>
              <a:rPr lang="en-US" dirty="0"/>
              <a:t>Pastor of West End Church</a:t>
            </a:r>
          </a:p>
        </p:txBody>
      </p:sp>
    </p:spTree>
    <p:extLst>
      <p:ext uri="{BB962C8B-B14F-4D97-AF65-F5344CB8AC3E}">
        <p14:creationId xmlns:p14="http://schemas.microsoft.com/office/powerpoint/2010/main" val="1128093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6" name="Group 33">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5" name="Straight Connector 34">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43">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6BFB4B88-3871-DE4F-B13E-4446F122CEE8}"/>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dirty="0"/>
              <a:t>7 Tactics used by the enemy</a:t>
            </a:r>
          </a:p>
        </p:txBody>
      </p:sp>
      <p:graphicFrame>
        <p:nvGraphicFramePr>
          <p:cNvPr id="8" name="Content Placeholder 2">
            <a:extLst>
              <a:ext uri="{FF2B5EF4-FFF2-40B4-BE49-F238E27FC236}">
                <a16:creationId xmlns:a16="http://schemas.microsoft.com/office/drawing/2014/main" id="{B8DF9A4F-488D-49F8-B655-73E295CF8F1A}"/>
              </a:ext>
            </a:extLst>
          </p:cNvPr>
          <p:cNvGraphicFramePr>
            <a:graphicFrameLocks noGrp="1"/>
          </p:cNvGraphicFramePr>
          <p:nvPr>
            <p:ph sz="half" idx="1"/>
            <p:extLst>
              <p:ext uri="{D42A27DB-BD31-4B8C-83A1-F6EECF244321}">
                <p14:modId xmlns:p14="http://schemas.microsoft.com/office/powerpoint/2010/main" val="1036884587"/>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1545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7BB47-EB55-A243-B6AB-2933E22C86AF}"/>
              </a:ext>
            </a:extLst>
          </p:cNvPr>
          <p:cNvSpPr>
            <a:spLocks noGrp="1"/>
          </p:cNvSpPr>
          <p:nvPr>
            <p:ph type="title"/>
          </p:nvPr>
        </p:nvSpPr>
        <p:spPr/>
        <p:txBody>
          <a:bodyPr/>
          <a:lstStyle/>
          <a:p>
            <a:r>
              <a:rPr lang="en-US" dirty="0"/>
              <a:t>Losing our Identity</a:t>
            </a:r>
          </a:p>
        </p:txBody>
      </p:sp>
      <p:sp>
        <p:nvSpPr>
          <p:cNvPr id="3" name="Content Placeholder 2">
            <a:extLst>
              <a:ext uri="{FF2B5EF4-FFF2-40B4-BE49-F238E27FC236}">
                <a16:creationId xmlns:a16="http://schemas.microsoft.com/office/drawing/2014/main" id="{7A9396D3-120E-7343-8ABF-1B832FD56224}"/>
              </a:ext>
            </a:extLst>
          </p:cNvPr>
          <p:cNvSpPr>
            <a:spLocks noGrp="1"/>
          </p:cNvSpPr>
          <p:nvPr>
            <p:ph sz="half" idx="1"/>
          </p:nvPr>
        </p:nvSpPr>
        <p:spPr>
          <a:xfrm>
            <a:off x="1066799" y="2103120"/>
            <a:ext cx="9945757" cy="3749040"/>
          </a:xfrm>
        </p:spPr>
        <p:txBody>
          <a:bodyPr>
            <a:normAutofit/>
          </a:bodyPr>
          <a:lstStyle/>
          <a:p>
            <a:pPr algn="ctr"/>
            <a:r>
              <a:rPr lang="en-US" sz="2400" b="0" i="0" dirty="0">
                <a:solidFill>
                  <a:srgbClr val="212529"/>
                </a:solidFill>
                <a:effectLst/>
                <a:latin typeface="Poppins"/>
              </a:rPr>
              <a:t>Somehow we American pastors, without really noticing what was happening, got our vocations redefined in the terms of American careerism. We quit thinking of the parish as a location for pastoral spirituality and started thinking of it as an opportunity for advancement. Tarshish, not Nineveh, was the destination. The moment we did that, we started thinking wrongly, for the vocation of pastor has to do with living out the implications of the word of God in community, not sailing off into the exotic seas of religion in search of fame and fortune.</a:t>
            </a:r>
          </a:p>
          <a:p>
            <a:pPr algn="ctr"/>
            <a:r>
              <a:rPr lang="en-US" sz="2400" b="1" i="0" u="none" strike="noStrike" dirty="0">
                <a:solidFill>
                  <a:srgbClr val="212529"/>
                </a:solidFill>
                <a:effectLst/>
                <a:latin typeface="Poppins"/>
                <a:hlinkClick r:id="rId2"/>
              </a:rPr>
              <a:t>-Eugene H. Peterson</a:t>
            </a:r>
          </a:p>
        </p:txBody>
      </p:sp>
    </p:spTree>
    <p:extLst>
      <p:ext uri="{BB962C8B-B14F-4D97-AF65-F5344CB8AC3E}">
        <p14:creationId xmlns:p14="http://schemas.microsoft.com/office/powerpoint/2010/main" val="326041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7BB47-EB55-A243-B6AB-2933E22C86AF}"/>
              </a:ext>
            </a:extLst>
          </p:cNvPr>
          <p:cNvSpPr>
            <a:spLocks noGrp="1"/>
          </p:cNvSpPr>
          <p:nvPr>
            <p:ph type="title"/>
          </p:nvPr>
        </p:nvSpPr>
        <p:spPr/>
        <p:txBody>
          <a:bodyPr/>
          <a:lstStyle/>
          <a:p>
            <a:r>
              <a:rPr lang="en-US" dirty="0"/>
              <a:t>Losing our Identity</a:t>
            </a:r>
          </a:p>
        </p:txBody>
      </p:sp>
      <p:sp>
        <p:nvSpPr>
          <p:cNvPr id="3" name="Content Placeholder 2">
            <a:extLst>
              <a:ext uri="{FF2B5EF4-FFF2-40B4-BE49-F238E27FC236}">
                <a16:creationId xmlns:a16="http://schemas.microsoft.com/office/drawing/2014/main" id="{7A9396D3-120E-7343-8ABF-1B832FD56224}"/>
              </a:ext>
            </a:extLst>
          </p:cNvPr>
          <p:cNvSpPr>
            <a:spLocks noGrp="1"/>
          </p:cNvSpPr>
          <p:nvPr>
            <p:ph sz="half" idx="1"/>
          </p:nvPr>
        </p:nvSpPr>
        <p:spPr>
          <a:xfrm>
            <a:off x="1066799" y="2103120"/>
            <a:ext cx="9945757" cy="3749040"/>
          </a:xfrm>
        </p:spPr>
        <p:txBody>
          <a:bodyPr>
            <a:normAutofit/>
          </a:bodyPr>
          <a:lstStyle/>
          <a:p>
            <a:pPr algn="ctr"/>
            <a:r>
              <a:rPr lang="en-US" sz="2400" b="0" i="0" dirty="0">
                <a:solidFill>
                  <a:srgbClr val="212529"/>
                </a:solidFill>
                <a:effectLst/>
                <a:latin typeface="Poppins"/>
              </a:rPr>
              <a:t>Somehow we American pastors, without really noticing what was happening, got our vocations redefined in the terms of American careerism. We quit thinking of the parish as a location for pastoral spirituality and started thinking of it as an opportunity for advancement. Tarshish, not Nineveh, was the destination. The moment we did that, we started thinking wrongly, for the vocation of pastor has to do with living out the implications of the word of God in community, not sailing off into the exotic seas of religion in search of fame and fortune.</a:t>
            </a:r>
          </a:p>
          <a:p>
            <a:pPr algn="ctr"/>
            <a:r>
              <a:rPr lang="en-US" sz="2400" b="1" i="0" u="none" strike="noStrike" dirty="0">
                <a:solidFill>
                  <a:srgbClr val="212529"/>
                </a:solidFill>
                <a:effectLst/>
                <a:latin typeface="Poppins"/>
                <a:hlinkClick r:id="rId2"/>
              </a:rPr>
              <a:t>-Eugene H. Peterson</a:t>
            </a:r>
          </a:p>
        </p:txBody>
      </p:sp>
    </p:spTree>
    <p:extLst>
      <p:ext uri="{BB962C8B-B14F-4D97-AF65-F5344CB8AC3E}">
        <p14:creationId xmlns:p14="http://schemas.microsoft.com/office/powerpoint/2010/main" val="1427085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7BB47-EB55-A243-B6AB-2933E22C86AF}"/>
              </a:ext>
            </a:extLst>
          </p:cNvPr>
          <p:cNvSpPr>
            <a:spLocks noGrp="1"/>
          </p:cNvSpPr>
          <p:nvPr>
            <p:ph type="title"/>
          </p:nvPr>
        </p:nvSpPr>
        <p:spPr/>
        <p:txBody>
          <a:bodyPr/>
          <a:lstStyle/>
          <a:p>
            <a:r>
              <a:rPr lang="en-US" dirty="0"/>
              <a:t>Being empty without hope, will leave you empty with no hope for others. </a:t>
            </a:r>
          </a:p>
        </p:txBody>
      </p:sp>
      <p:sp>
        <p:nvSpPr>
          <p:cNvPr id="3" name="Content Placeholder 2">
            <a:extLst>
              <a:ext uri="{FF2B5EF4-FFF2-40B4-BE49-F238E27FC236}">
                <a16:creationId xmlns:a16="http://schemas.microsoft.com/office/drawing/2014/main" id="{7A9396D3-120E-7343-8ABF-1B832FD56224}"/>
              </a:ext>
            </a:extLst>
          </p:cNvPr>
          <p:cNvSpPr>
            <a:spLocks noGrp="1"/>
          </p:cNvSpPr>
          <p:nvPr>
            <p:ph sz="half" idx="1"/>
          </p:nvPr>
        </p:nvSpPr>
        <p:spPr>
          <a:xfrm>
            <a:off x="1066799" y="2103120"/>
            <a:ext cx="9945757" cy="3749040"/>
          </a:xfrm>
        </p:spPr>
        <p:txBody>
          <a:bodyPr>
            <a:normAutofit fontScale="85000" lnSpcReduction="20000"/>
          </a:bodyPr>
          <a:lstStyle/>
          <a:p>
            <a:pPr algn="l"/>
            <a:endParaRPr lang="en-US" sz="1800" b="0" i="0" u="none" strike="noStrike" baseline="0" dirty="0">
              <a:solidFill>
                <a:srgbClr val="000000"/>
              </a:solidFill>
              <a:latin typeface="Rubik"/>
            </a:endParaRPr>
          </a:p>
          <a:p>
            <a:r>
              <a:rPr lang="en-US" sz="1800" b="0" i="0" u="none" strike="noStrike" baseline="0" dirty="0">
                <a:solidFill>
                  <a:srgbClr val="000000"/>
                </a:solidFill>
                <a:latin typeface="Rubik"/>
              </a:rPr>
              <a:t> How did God call you to pastoral ministry? How did God affirm your calling through your </a:t>
            </a:r>
            <a:r>
              <a:rPr lang="en-US" sz="1800" b="0" i="0" u="none" strike="noStrike" baseline="0" dirty="0">
                <a:solidFill>
                  <a:srgbClr val="221E1F"/>
                </a:solidFill>
                <a:latin typeface="Rubik"/>
              </a:rPr>
              <a:t>character and abilities? How did God affirm your calling through others? </a:t>
            </a:r>
          </a:p>
          <a:p>
            <a:pPr algn="l"/>
            <a:r>
              <a:rPr lang="en-US" sz="1800" b="0" i="0" u="none" strike="noStrike" baseline="0" dirty="0">
                <a:solidFill>
                  <a:srgbClr val="221E1F"/>
                </a:solidFill>
                <a:latin typeface="Rubik"/>
              </a:rPr>
              <a:t>· Read Jeremiah 20:9. How have you felt a sense of the “can’t help its” in your ministry? </a:t>
            </a:r>
            <a:r>
              <a:rPr lang="en-US" b="0" i="0" dirty="0">
                <a:solidFill>
                  <a:srgbClr val="000000"/>
                </a:solidFill>
                <a:effectLst/>
                <a:latin typeface="system-ui"/>
              </a:rPr>
              <a:t>Jeremiah 20:9</a:t>
            </a:r>
          </a:p>
          <a:p>
            <a:pPr algn="l"/>
            <a:r>
              <a:rPr lang="en-US" b="0" i="0" dirty="0">
                <a:solidFill>
                  <a:srgbClr val="000000"/>
                </a:solidFill>
                <a:effectLst/>
                <a:latin typeface="system-ui"/>
              </a:rPr>
              <a:t>New International Version</a:t>
            </a:r>
          </a:p>
          <a:p>
            <a:pPr algn="l"/>
            <a:r>
              <a:rPr lang="en-US" b="1" i="0" baseline="30000" dirty="0">
                <a:solidFill>
                  <a:srgbClr val="000000"/>
                </a:solidFill>
                <a:effectLst/>
                <a:latin typeface="system-ui"/>
              </a:rPr>
              <a:t>9 </a:t>
            </a:r>
            <a:r>
              <a:rPr lang="en-US" b="0" i="0" dirty="0">
                <a:solidFill>
                  <a:srgbClr val="000000"/>
                </a:solidFill>
                <a:effectLst/>
                <a:latin typeface="system-ui"/>
              </a:rPr>
              <a:t>But if I say, “I will not mention his word</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or speak anymore in his name,”</a:t>
            </a:r>
            <a:br>
              <a:rPr lang="en-US" b="0" i="0" dirty="0">
                <a:solidFill>
                  <a:srgbClr val="000000"/>
                </a:solidFill>
                <a:effectLst/>
                <a:latin typeface="system-ui"/>
              </a:rPr>
            </a:br>
            <a:r>
              <a:rPr lang="en-US" b="0" i="0" dirty="0">
                <a:solidFill>
                  <a:srgbClr val="000000"/>
                </a:solidFill>
                <a:effectLst/>
                <a:latin typeface="system-ui"/>
              </a:rPr>
              <a:t>his word is in my heart like a fire,</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 fire shut up in my bones.</a:t>
            </a:r>
            <a:br>
              <a:rPr lang="en-US" b="0" i="0" dirty="0">
                <a:solidFill>
                  <a:srgbClr val="000000"/>
                </a:solidFill>
                <a:effectLst/>
                <a:latin typeface="system-ui"/>
              </a:rPr>
            </a:br>
            <a:r>
              <a:rPr lang="en-US" b="0" i="0" dirty="0">
                <a:solidFill>
                  <a:srgbClr val="000000"/>
                </a:solidFill>
                <a:effectLst/>
                <a:latin typeface="system-ui"/>
              </a:rPr>
              <a:t>I am weary of holding it in;</a:t>
            </a:r>
            <a:br>
              <a:rPr lang="en-US" b="0" i="0" dirty="0">
                <a:solidFill>
                  <a:srgbClr val="000000"/>
                </a:solidFill>
                <a:effectLst/>
                <a:latin typeface="system-ui"/>
              </a:rPr>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indeed, I cannot.</a:t>
            </a:r>
            <a:endParaRPr lang="en-US" sz="1800" b="0" i="0" u="none" strike="noStrike" baseline="0" dirty="0">
              <a:solidFill>
                <a:srgbClr val="221E1F"/>
              </a:solidFill>
              <a:latin typeface="Rubik"/>
            </a:endParaRPr>
          </a:p>
          <a:p>
            <a:r>
              <a:rPr lang="en-US" sz="1800" b="0" i="0" u="none" strike="noStrike" baseline="0" dirty="0">
                <a:solidFill>
                  <a:srgbClr val="221E1F"/>
                </a:solidFill>
                <a:latin typeface="Rubik"/>
              </a:rPr>
              <a:t>· What spiritual disciplines do you practice daily? Are these disciplines part of your study and preparation for preaching? Why or why not? What is the danger of incorporating study time with your personal time for prayer and Scripture intake? </a:t>
            </a:r>
          </a:p>
          <a:p>
            <a:r>
              <a:rPr lang="en-US" sz="1800" b="0" i="0" u="none" strike="noStrike" baseline="0" dirty="0">
                <a:solidFill>
                  <a:srgbClr val="221E1F"/>
                </a:solidFill>
                <a:latin typeface="Rubik"/>
              </a:rPr>
              <a:t>· Read Proverbs 4:23. How can you guard your heart and your time to ensure you daily spend quality time with God to feed your own soul? How can you minister to an audience of One? </a:t>
            </a:r>
            <a:r>
              <a:rPr lang="en-US" sz="2400" b="1" i="0" u="none" strike="noStrike" dirty="0">
                <a:solidFill>
                  <a:srgbClr val="212529"/>
                </a:solidFill>
                <a:effectLst/>
                <a:latin typeface="Poppins"/>
                <a:hlinkClick r:id="rId2"/>
              </a:rPr>
              <a:t>-</a:t>
            </a:r>
          </a:p>
        </p:txBody>
      </p:sp>
    </p:spTree>
    <p:extLst>
      <p:ext uri="{BB962C8B-B14F-4D97-AF65-F5344CB8AC3E}">
        <p14:creationId xmlns:p14="http://schemas.microsoft.com/office/powerpoint/2010/main" val="1988386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AC684-A4C4-754D-B74D-379BC7EE5295}"/>
              </a:ext>
            </a:extLst>
          </p:cNvPr>
          <p:cNvSpPr>
            <a:spLocks noGrp="1"/>
          </p:cNvSpPr>
          <p:nvPr>
            <p:ph type="title"/>
          </p:nvPr>
        </p:nvSpPr>
        <p:spPr/>
        <p:txBody>
          <a:bodyPr/>
          <a:lstStyle/>
          <a:p>
            <a:endParaRPr lang="en-US" dirty="0"/>
          </a:p>
        </p:txBody>
      </p:sp>
      <p:pic>
        <p:nvPicPr>
          <p:cNvPr id="6" name="Content Placeholder 5">
            <a:extLst>
              <a:ext uri="{FF2B5EF4-FFF2-40B4-BE49-F238E27FC236}">
                <a16:creationId xmlns:a16="http://schemas.microsoft.com/office/drawing/2014/main" id="{DCCC4D85-78B6-244D-976C-97532760C20F}"/>
              </a:ext>
            </a:extLst>
          </p:cNvPr>
          <p:cNvPicPr>
            <a:picLocks noGrp="1" noChangeAspect="1"/>
          </p:cNvPicPr>
          <p:nvPr>
            <p:ph sz="half" idx="1"/>
          </p:nvPr>
        </p:nvPicPr>
        <p:blipFill>
          <a:blip r:embed="rId2"/>
          <a:stretch>
            <a:fillRect/>
          </a:stretch>
        </p:blipFill>
        <p:spPr>
          <a:xfrm>
            <a:off x="699062" y="2413392"/>
            <a:ext cx="5122301" cy="2918644"/>
          </a:xfrm>
        </p:spPr>
      </p:pic>
      <p:pic>
        <p:nvPicPr>
          <p:cNvPr id="8" name="Content Placeholder 7">
            <a:extLst>
              <a:ext uri="{FF2B5EF4-FFF2-40B4-BE49-F238E27FC236}">
                <a16:creationId xmlns:a16="http://schemas.microsoft.com/office/drawing/2014/main" id="{6F02BBBB-7A9D-644D-9569-0848659BFCC4}"/>
              </a:ext>
            </a:extLst>
          </p:cNvPr>
          <p:cNvPicPr>
            <a:picLocks noGrp="1" noChangeAspect="1"/>
          </p:cNvPicPr>
          <p:nvPr>
            <p:ph sz="half" idx="2"/>
          </p:nvPr>
        </p:nvPicPr>
        <p:blipFill>
          <a:blip r:embed="rId3"/>
          <a:stretch>
            <a:fillRect/>
          </a:stretch>
        </p:blipFill>
        <p:spPr>
          <a:xfrm>
            <a:off x="5089525" y="2708603"/>
            <a:ext cx="4184650" cy="2785407"/>
          </a:xfrm>
        </p:spPr>
      </p:pic>
      <p:pic>
        <p:nvPicPr>
          <p:cNvPr id="9" name="Content Placeholder 7">
            <a:extLst>
              <a:ext uri="{FF2B5EF4-FFF2-40B4-BE49-F238E27FC236}">
                <a16:creationId xmlns:a16="http://schemas.microsoft.com/office/drawing/2014/main" id="{20B17191-CA0E-1941-9163-C25023731174}"/>
              </a:ext>
            </a:extLst>
          </p:cNvPr>
          <p:cNvPicPr>
            <a:picLocks noChangeAspect="1"/>
          </p:cNvPicPr>
          <p:nvPr/>
        </p:nvPicPr>
        <p:blipFill>
          <a:blip r:embed="rId4"/>
          <a:stretch>
            <a:fillRect/>
          </a:stretch>
        </p:blipFill>
        <p:spPr>
          <a:xfrm>
            <a:off x="6370638" y="1995906"/>
            <a:ext cx="5345929" cy="3563953"/>
          </a:xfrm>
          <a:prstGeom prst="rect">
            <a:avLst/>
          </a:prstGeom>
        </p:spPr>
      </p:pic>
    </p:spTree>
    <p:extLst>
      <p:ext uri="{BB962C8B-B14F-4D97-AF65-F5344CB8AC3E}">
        <p14:creationId xmlns:p14="http://schemas.microsoft.com/office/powerpoint/2010/main" val="2545650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7BB47-EB55-A243-B6AB-2933E22C86AF}"/>
              </a:ext>
            </a:extLst>
          </p:cNvPr>
          <p:cNvSpPr>
            <a:spLocks noGrp="1"/>
          </p:cNvSpPr>
          <p:nvPr>
            <p:ph type="title"/>
          </p:nvPr>
        </p:nvSpPr>
        <p:spPr/>
        <p:txBody>
          <a:bodyPr/>
          <a:lstStyle/>
          <a:p>
            <a:r>
              <a:rPr lang="en-US" dirty="0"/>
              <a:t>He begins to shift the blame</a:t>
            </a:r>
          </a:p>
        </p:txBody>
      </p:sp>
      <p:sp>
        <p:nvSpPr>
          <p:cNvPr id="3" name="Content Placeholder 2">
            <a:extLst>
              <a:ext uri="{FF2B5EF4-FFF2-40B4-BE49-F238E27FC236}">
                <a16:creationId xmlns:a16="http://schemas.microsoft.com/office/drawing/2014/main" id="{7A9396D3-120E-7343-8ABF-1B832FD56224}"/>
              </a:ext>
            </a:extLst>
          </p:cNvPr>
          <p:cNvSpPr>
            <a:spLocks noGrp="1"/>
          </p:cNvSpPr>
          <p:nvPr>
            <p:ph sz="half" idx="1"/>
          </p:nvPr>
        </p:nvSpPr>
        <p:spPr>
          <a:xfrm>
            <a:off x="1066799" y="1381328"/>
            <a:ext cx="9945757" cy="4470832"/>
          </a:xfrm>
        </p:spPr>
        <p:txBody>
          <a:bodyPr>
            <a:normAutofit/>
          </a:bodyPr>
          <a:lstStyle/>
          <a:p>
            <a:pPr algn="l">
              <a:buFont typeface="+mj-lt"/>
              <a:buAutoNum type="arabicPeriod"/>
            </a:pPr>
            <a:r>
              <a:rPr lang="en-US" sz="1800" b="0" i="0" u="none" strike="noStrike" baseline="0" dirty="0">
                <a:solidFill>
                  <a:srgbClr val="000000"/>
                </a:solidFill>
                <a:latin typeface="Rubik"/>
              </a:rPr>
              <a:t>If you don’t own it you can’t change it</a:t>
            </a:r>
          </a:p>
          <a:p>
            <a:pPr algn="l">
              <a:buFont typeface="+mj-lt"/>
              <a:buAutoNum type="arabicPeriod"/>
            </a:pPr>
            <a:r>
              <a:rPr lang="en-US" dirty="0">
                <a:solidFill>
                  <a:srgbClr val="000000"/>
                </a:solidFill>
                <a:latin typeface="Rubik"/>
              </a:rPr>
              <a:t>Blaming others is easy but unproductive</a:t>
            </a:r>
          </a:p>
          <a:p>
            <a:pPr algn="l">
              <a:buFont typeface="+mj-lt"/>
              <a:buAutoNum type="arabicPeriod"/>
            </a:pPr>
            <a:r>
              <a:rPr lang="en-US" sz="1800" b="0" i="0" u="none" strike="noStrike" baseline="0" dirty="0">
                <a:solidFill>
                  <a:srgbClr val="000000"/>
                </a:solidFill>
                <a:latin typeface="Rubik"/>
              </a:rPr>
              <a:t>Not all failure, is failure</a:t>
            </a:r>
          </a:p>
          <a:p>
            <a:pPr algn="l">
              <a:buFont typeface="+mj-lt"/>
              <a:buAutoNum type="arabicPeriod"/>
            </a:pPr>
            <a:r>
              <a:rPr lang="en-US" dirty="0">
                <a:solidFill>
                  <a:srgbClr val="000000"/>
                </a:solidFill>
                <a:latin typeface="Rubik"/>
              </a:rPr>
              <a:t>Blame is contagious</a:t>
            </a:r>
          </a:p>
          <a:p>
            <a:pPr algn="l">
              <a:buFont typeface="+mj-lt"/>
              <a:buAutoNum type="arabicPeriod"/>
            </a:pPr>
            <a:r>
              <a:rPr lang="en-US" dirty="0">
                <a:solidFill>
                  <a:srgbClr val="000000"/>
                </a:solidFill>
                <a:latin typeface="Rubik"/>
              </a:rPr>
              <a:t>Blame never built a great church – What are you for not what you are against</a:t>
            </a:r>
          </a:p>
          <a:p>
            <a:pPr algn="l">
              <a:buFont typeface="+mj-lt"/>
              <a:buAutoNum type="arabicPeriod"/>
            </a:pPr>
            <a:r>
              <a:rPr lang="en-US" sz="1800" b="0" i="0" u="none" strike="noStrike" baseline="0" dirty="0">
                <a:solidFill>
                  <a:srgbClr val="000000"/>
                </a:solidFill>
                <a:latin typeface="Rubik"/>
              </a:rPr>
              <a:t>People stop listening</a:t>
            </a:r>
          </a:p>
          <a:p>
            <a:pPr algn="l">
              <a:buFont typeface="+mj-lt"/>
              <a:buAutoNum type="arabicPeriod"/>
            </a:pPr>
            <a:r>
              <a:rPr lang="en-US" dirty="0">
                <a:solidFill>
                  <a:srgbClr val="000000"/>
                </a:solidFill>
                <a:latin typeface="Rubik"/>
              </a:rPr>
              <a:t>People Stop Caring</a:t>
            </a:r>
          </a:p>
          <a:p>
            <a:pPr algn="l">
              <a:buFont typeface="+mj-lt"/>
              <a:buAutoNum type="arabicPeriod"/>
            </a:pPr>
            <a:r>
              <a:rPr lang="en-US" sz="1800" b="0" i="0" u="none" strike="noStrike" baseline="0" dirty="0">
                <a:solidFill>
                  <a:srgbClr val="000000"/>
                </a:solidFill>
                <a:latin typeface="Rubik"/>
              </a:rPr>
              <a:t>People </a:t>
            </a:r>
            <a:r>
              <a:rPr lang="en-US" dirty="0">
                <a:solidFill>
                  <a:srgbClr val="000000"/>
                </a:solidFill>
                <a:latin typeface="Rubik"/>
              </a:rPr>
              <a:t>Stop Helping</a:t>
            </a:r>
            <a:endParaRPr lang="en-US" sz="1800" b="0" i="0" u="none" strike="noStrike" baseline="0" dirty="0">
              <a:solidFill>
                <a:srgbClr val="000000"/>
              </a:solidFill>
              <a:latin typeface="Rubik"/>
            </a:endParaRPr>
          </a:p>
        </p:txBody>
      </p:sp>
    </p:spTree>
    <p:extLst>
      <p:ext uri="{BB962C8B-B14F-4D97-AF65-F5344CB8AC3E}">
        <p14:creationId xmlns:p14="http://schemas.microsoft.com/office/powerpoint/2010/main" val="829291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7BB47-EB55-A243-B6AB-2933E22C86AF}"/>
              </a:ext>
            </a:extLst>
          </p:cNvPr>
          <p:cNvSpPr>
            <a:spLocks noGrp="1"/>
          </p:cNvSpPr>
          <p:nvPr>
            <p:ph type="title"/>
          </p:nvPr>
        </p:nvSpPr>
        <p:spPr/>
        <p:txBody>
          <a:bodyPr/>
          <a:lstStyle/>
          <a:p>
            <a:r>
              <a:rPr lang="en-US" dirty="0"/>
              <a:t>7:1-3</a:t>
            </a:r>
          </a:p>
        </p:txBody>
      </p:sp>
      <p:sp>
        <p:nvSpPr>
          <p:cNvPr id="3" name="Content Placeholder 2">
            <a:extLst>
              <a:ext uri="{FF2B5EF4-FFF2-40B4-BE49-F238E27FC236}">
                <a16:creationId xmlns:a16="http://schemas.microsoft.com/office/drawing/2014/main" id="{7A9396D3-120E-7343-8ABF-1B832FD56224}"/>
              </a:ext>
            </a:extLst>
          </p:cNvPr>
          <p:cNvSpPr>
            <a:spLocks noGrp="1"/>
          </p:cNvSpPr>
          <p:nvPr>
            <p:ph sz="half" idx="1"/>
          </p:nvPr>
        </p:nvSpPr>
        <p:spPr>
          <a:xfrm>
            <a:off x="1066799" y="2103120"/>
            <a:ext cx="9945757" cy="3749040"/>
          </a:xfrm>
        </p:spPr>
        <p:txBody>
          <a:bodyPr>
            <a:normAutofit/>
          </a:bodyPr>
          <a:lstStyle/>
          <a:p>
            <a:r>
              <a:rPr lang="en-US" b="1" dirty="0"/>
              <a:t>7 </a:t>
            </a:r>
            <a:r>
              <a:rPr lang="en-US" dirty="0"/>
              <a:t>Elisha replied, “Hear the word of the Lord. This is what the Lord says: About this time tomorrow, a </a:t>
            </a:r>
            <a:r>
              <a:rPr lang="en-US" dirty="0" err="1"/>
              <a:t>seah</a:t>
            </a:r>
            <a:r>
              <a:rPr lang="en-US" baseline="30000" dirty="0"/>
              <a:t>[</a:t>
            </a:r>
            <a:r>
              <a:rPr lang="en-US" u="sng" baseline="30000" dirty="0">
                <a:hlinkClick r:id="rId2" tooltip="See footnote a"/>
              </a:rPr>
              <a:t>a</a:t>
            </a:r>
            <a:r>
              <a:rPr lang="en-US" baseline="30000" dirty="0"/>
              <a:t>]</a:t>
            </a:r>
            <a:r>
              <a:rPr lang="en-US" dirty="0"/>
              <a:t> of the finest flour will sell for a shekel</a:t>
            </a:r>
            <a:r>
              <a:rPr lang="en-US" baseline="30000" dirty="0"/>
              <a:t>[</a:t>
            </a:r>
            <a:r>
              <a:rPr lang="en-US" u="sng" baseline="30000" dirty="0">
                <a:hlinkClick r:id="rId3" tooltip="See footnote b"/>
              </a:rPr>
              <a:t>b</a:t>
            </a:r>
            <a:r>
              <a:rPr lang="en-US" baseline="30000" dirty="0"/>
              <a:t>]</a:t>
            </a:r>
            <a:r>
              <a:rPr lang="en-US" dirty="0"/>
              <a:t> and two </a:t>
            </a:r>
            <a:r>
              <a:rPr lang="en-US" dirty="0" err="1"/>
              <a:t>seahs</a:t>
            </a:r>
            <a:r>
              <a:rPr lang="en-US" baseline="30000" dirty="0"/>
              <a:t>[</a:t>
            </a:r>
            <a:r>
              <a:rPr lang="en-US" u="sng" baseline="30000" dirty="0">
                <a:hlinkClick r:id="rId4" tooltip="See footnote c"/>
              </a:rPr>
              <a:t>c</a:t>
            </a:r>
            <a:r>
              <a:rPr lang="en-US" baseline="30000" dirty="0"/>
              <a:t>]</a:t>
            </a:r>
            <a:r>
              <a:rPr lang="en-US" dirty="0"/>
              <a:t> of barley for a shekel at the gate of Samaria.”</a:t>
            </a:r>
          </a:p>
          <a:p>
            <a:r>
              <a:rPr lang="en-US" b="1" baseline="30000" dirty="0"/>
              <a:t>2 </a:t>
            </a:r>
            <a:r>
              <a:rPr lang="en-US" dirty="0"/>
              <a:t>The officer on whose arm the king was leaning said to the man of God, “Look, even if the Lord should open the floodgates of the heavens, could this happen?”</a:t>
            </a:r>
          </a:p>
          <a:p>
            <a:r>
              <a:rPr lang="en-US" dirty="0"/>
              <a:t>“You will see it with your own eyes,” answered Elisha, “but you will not eat any of it!”</a:t>
            </a:r>
          </a:p>
        </p:txBody>
      </p:sp>
    </p:spTree>
    <p:extLst>
      <p:ext uri="{BB962C8B-B14F-4D97-AF65-F5344CB8AC3E}">
        <p14:creationId xmlns:p14="http://schemas.microsoft.com/office/powerpoint/2010/main" val="293603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7BB47-EB55-A243-B6AB-2933E22C86AF}"/>
              </a:ext>
            </a:extLst>
          </p:cNvPr>
          <p:cNvSpPr>
            <a:spLocks noGrp="1"/>
          </p:cNvSpPr>
          <p:nvPr>
            <p:ph type="title"/>
          </p:nvPr>
        </p:nvSpPr>
        <p:spPr/>
        <p:txBody>
          <a:bodyPr/>
          <a:lstStyle/>
          <a:p>
            <a:r>
              <a:rPr lang="en-US" dirty="0"/>
              <a:t>“You will see it, but not taste it.</a:t>
            </a:r>
          </a:p>
        </p:txBody>
      </p:sp>
      <p:sp>
        <p:nvSpPr>
          <p:cNvPr id="3" name="Content Placeholder 2">
            <a:extLst>
              <a:ext uri="{FF2B5EF4-FFF2-40B4-BE49-F238E27FC236}">
                <a16:creationId xmlns:a16="http://schemas.microsoft.com/office/drawing/2014/main" id="{7A9396D3-120E-7343-8ABF-1B832FD56224}"/>
              </a:ext>
            </a:extLst>
          </p:cNvPr>
          <p:cNvSpPr>
            <a:spLocks noGrp="1"/>
          </p:cNvSpPr>
          <p:nvPr>
            <p:ph sz="half" idx="1"/>
          </p:nvPr>
        </p:nvSpPr>
        <p:spPr>
          <a:xfrm>
            <a:off x="1066799" y="1381328"/>
            <a:ext cx="9945757" cy="4470832"/>
          </a:xfrm>
        </p:spPr>
        <p:txBody>
          <a:bodyPr>
            <a:normAutofit/>
          </a:bodyPr>
          <a:lstStyle/>
          <a:p>
            <a:pPr algn="l">
              <a:buFont typeface="+mj-lt"/>
              <a:buAutoNum type="arabicPeriod"/>
            </a:pPr>
            <a:r>
              <a:rPr lang="en-US" sz="3600" b="0" i="0" u="none" strike="noStrike" baseline="0" dirty="0">
                <a:solidFill>
                  <a:srgbClr val="000000"/>
                </a:solidFill>
                <a:latin typeface="Rubik"/>
              </a:rPr>
              <a:t>Here we have a call to repent</a:t>
            </a:r>
          </a:p>
          <a:p>
            <a:pPr algn="l">
              <a:buFont typeface="+mj-lt"/>
              <a:buAutoNum type="arabicPeriod"/>
            </a:pPr>
            <a:r>
              <a:rPr lang="en-US" sz="3600" b="0" i="0" u="none" strike="noStrike" baseline="0" dirty="0">
                <a:solidFill>
                  <a:srgbClr val="000000"/>
                </a:solidFill>
                <a:latin typeface="Rubik"/>
              </a:rPr>
              <a:t>A call to believe</a:t>
            </a:r>
          </a:p>
          <a:p>
            <a:pPr algn="l">
              <a:buFont typeface="+mj-lt"/>
              <a:buAutoNum type="arabicPeriod"/>
            </a:pPr>
            <a:r>
              <a:rPr lang="en-US" sz="3600" b="0" i="0" u="none" strike="noStrike" baseline="0" dirty="0">
                <a:solidFill>
                  <a:srgbClr val="000000"/>
                </a:solidFill>
                <a:latin typeface="Rubik"/>
              </a:rPr>
              <a:t>A</a:t>
            </a:r>
            <a:r>
              <a:rPr lang="en-US" sz="3600" dirty="0">
                <a:solidFill>
                  <a:srgbClr val="000000"/>
                </a:solidFill>
                <a:latin typeface="Rubik"/>
              </a:rPr>
              <a:t>n invitation to experience</a:t>
            </a:r>
            <a:endParaRPr lang="en-US" sz="3600" b="0" i="0" u="none" strike="noStrike" baseline="0" dirty="0">
              <a:solidFill>
                <a:srgbClr val="000000"/>
              </a:solidFill>
              <a:latin typeface="Rubik"/>
            </a:endParaRPr>
          </a:p>
        </p:txBody>
      </p:sp>
    </p:spTree>
    <p:extLst>
      <p:ext uri="{BB962C8B-B14F-4D97-AF65-F5344CB8AC3E}">
        <p14:creationId xmlns:p14="http://schemas.microsoft.com/office/powerpoint/2010/main" val="4273334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26EE3-3BE2-2542-A22E-B240E92DF839}"/>
              </a:ext>
            </a:extLst>
          </p:cNvPr>
          <p:cNvSpPr>
            <a:spLocks noGrp="1"/>
          </p:cNvSpPr>
          <p:nvPr>
            <p:ph type="title"/>
          </p:nvPr>
        </p:nvSpPr>
        <p:spPr/>
        <p:txBody>
          <a:bodyPr/>
          <a:lstStyle/>
          <a:p>
            <a:r>
              <a:rPr lang="en-US" dirty="0"/>
              <a:t>3-5 Who will God use to Save his people?</a:t>
            </a:r>
          </a:p>
        </p:txBody>
      </p:sp>
      <p:sp>
        <p:nvSpPr>
          <p:cNvPr id="3" name="Content Placeholder 2">
            <a:extLst>
              <a:ext uri="{FF2B5EF4-FFF2-40B4-BE49-F238E27FC236}">
                <a16:creationId xmlns:a16="http://schemas.microsoft.com/office/drawing/2014/main" id="{2B310284-01F0-BD47-82F1-60DAB1631D0A}"/>
              </a:ext>
            </a:extLst>
          </p:cNvPr>
          <p:cNvSpPr>
            <a:spLocks noGrp="1"/>
          </p:cNvSpPr>
          <p:nvPr>
            <p:ph sz="half" idx="1"/>
          </p:nvPr>
        </p:nvSpPr>
        <p:spPr>
          <a:xfrm>
            <a:off x="1066800" y="2103120"/>
            <a:ext cx="10058400" cy="3749040"/>
          </a:xfrm>
        </p:spPr>
        <p:txBody>
          <a:bodyPr>
            <a:normAutofit/>
          </a:bodyPr>
          <a:lstStyle/>
          <a:p>
            <a:r>
              <a:rPr lang="en-US" b="1" baseline="30000" dirty="0"/>
              <a:t>3 </a:t>
            </a:r>
            <a:r>
              <a:rPr lang="en-US" dirty="0"/>
              <a:t>Now there were four men with leprosy</a:t>
            </a:r>
            <a:r>
              <a:rPr lang="en-US" baseline="30000" dirty="0"/>
              <a:t>[</a:t>
            </a:r>
            <a:r>
              <a:rPr lang="en-US" u="sng" baseline="30000" dirty="0">
                <a:hlinkClick r:id="rId2" tooltip="See footnote d"/>
              </a:rPr>
              <a:t>d</a:t>
            </a:r>
            <a:r>
              <a:rPr lang="en-US" baseline="30000" dirty="0"/>
              <a:t>]</a:t>
            </a:r>
            <a:r>
              <a:rPr lang="en-US" dirty="0"/>
              <a:t> at the entrance of the city gate. They said to each other, “Why stay here until we die? </a:t>
            </a:r>
            <a:r>
              <a:rPr lang="en-US" b="1" baseline="30000" dirty="0"/>
              <a:t>4 </a:t>
            </a:r>
            <a:r>
              <a:rPr lang="en-US" dirty="0"/>
              <a:t>If we say, ‘We’ll go into the city’—the famine is there, and we will die. And if we stay here, we will die. So let’s go over to the camp of the Arameans and surrender. If they spare us, we live; if they kill us, then we die.”</a:t>
            </a:r>
          </a:p>
          <a:p>
            <a:r>
              <a:rPr lang="en-US" b="1" baseline="30000" dirty="0"/>
              <a:t>5 </a:t>
            </a:r>
            <a:r>
              <a:rPr lang="en-US" dirty="0"/>
              <a:t>At dusk they got up and went to the camp of the Arameans. </a:t>
            </a:r>
          </a:p>
          <a:p>
            <a:endParaRPr lang="en-US" dirty="0"/>
          </a:p>
        </p:txBody>
      </p:sp>
    </p:spTree>
    <p:extLst>
      <p:ext uri="{BB962C8B-B14F-4D97-AF65-F5344CB8AC3E}">
        <p14:creationId xmlns:p14="http://schemas.microsoft.com/office/powerpoint/2010/main" val="3589064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DB271-AB4D-2D47-BAD3-D19BCAD729E3}"/>
              </a:ext>
            </a:extLst>
          </p:cNvPr>
          <p:cNvSpPr>
            <a:spLocks noGrp="1"/>
          </p:cNvSpPr>
          <p:nvPr>
            <p:ph type="title"/>
          </p:nvPr>
        </p:nvSpPr>
        <p:spPr/>
        <p:txBody>
          <a:bodyPr/>
          <a:lstStyle/>
          <a:p>
            <a:r>
              <a:rPr lang="en-US" dirty="0"/>
              <a:t>7:6-6</a:t>
            </a:r>
          </a:p>
        </p:txBody>
      </p:sp>
      <p:sp>
        <p:nvSpPr>
          <p:cNvPr id="3" name="Content Placeholder 2">
            <a:extLst>
              <a:ext uri="{FF2B5EF4-FFF2-40B4-BE49-F238E27FC236}">
                <a16:creationId xmlns:a16="http://schemas.microsoft.com/office/drawing/2014/main" id="{F3AF13C5-43FC-BC44-A66F-C1B6ABC9D9FD}"/>
              </a:ext>
            </a:extLst>
          </p:cNvPr>
          <p:cNvSpPr>
            <a:spLocks noGrp="1"/>
          </p:cNvSpPr>
          <p:nvPr>
            <p:ph sz="half" idx="1"/>
          </p:nvPr>
        </p:nvSpPr>
        <p:spPr>
          <a:xfrm>
            <a:off x="838199" y="1825625"/>
            <a:ext cx="10760765" cy="4637168"/>
          </a:xfrm>
        </p:spPr>
        <p:txBody>
          <a:bodyPr>
            <a:normAutofit fontScale="70000" lnSpcReduction="20000"/>
          </a:bodyPr>
          <a:lstStyle/>
          <a:p>
            <a:r>
              <a:rPr lang="en-US" sz="4000" dirty="0"/>
              <a:t>When they reached the edge of the camp, no one was there, </a:t>
            </a:r>
            <a:r>
              <a:rPr lang="en-US" sz="4000" b="1" baseline="30000" dirty="0"/>
              <a:t>6 </a:t>
            </a:r>
            <a:r>
              <a:rPr lang="en-US" sz="4000" dirty="0"/>
              <a:t>for the Lord had caused the Arameans to hear the sound of chariots and horses and a great army, so that they said to one another, “Look, the king of Israel has hired the Hittite and Egyptian kings to attack us!” </a:t>
            </a:r>
            <a:r>
              <a:rPr lang="en-US" sz="4000" b="1" baseline="30000" dirty="0"/>
              <a:t>7 </a:t>
            </a:r>
            <a:r>
              <a:rPr lang="en-US" sz="4000" dirty="0"/>
              <a:t>So they got up and fled in the dusk and abandoned their tents and their horses and donkeys. They left the camp as it was and ran for their lives.</a:t>
            </a:r>
          </a:p>
          <a:p>
            <a:r>
              <a:rPr lang="en-US" sz="4000" b="1" baseline="30000" dirty="0"/>
              <a:t>8 </a:t>
            </a:r>
            <a:r>
              <a:rPr lang="en-US" sz="4000" dirty="0"/>
              <a:t>The men who had leprosy reached the edge of the camp, entered one of the tents and ate and drank. Then they took silver, gold and clothes, and went off and hid them. They returned and entered another tent and took some things from it and hid them also.</a:t>
            </a:r>
            <a:endParaRPr lang="en-US" sz="3300" dirty="0"/>
          </a:p>
          <a:p>
            <a:endParaRPr lang="en-US" dirty="0"/>
          </a:p>
        </p:txBody>
      </p:sp>
    </p:spTree>
    <p:extLst>
      <p:ext uri="{BB962C8B-B14F-4D97-AF65-F5344CB8AC3E}">
        <p14:creationId xmlns:p14="http://schemas.microsoft.com/office/powerpoint/2010/main" val="326738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7DD42-E4A3-A74C-A94E-19C2792BD092}"/>
              </a:ext>
            </a:extLst>
          </p:cNvPr>
          <p:cNvSpPr>
            <a:spLocks noGrp="1"/>
          </p:cNvSpPr>
          <p:nvPr>
            <p:ph type="title"/>
          </p:nvPr>
        </p:nvSpPr>
        <p:spPr/>
        <p:txBody>
          <a:bodyPr/>
          <a:lstStyle/>
          <a:p>
            <a:r>
              <a:rPr lang="en-US" dirty="0"/>
              <a:t>Setting |</a:t>
            </a:r>
          </a:p>
        </p:txBody>
      </p:sp>
      <p:sp>
        <p:nvSpPr>
          <p:cNvPr id="3" name="Content Placeholder 2">
            <a:extLst>
              <a:ext uri="{FF2B5EF4-FFF2-40B4-BE49-F238E27FC236}">
                <a16:creationId xmlns:a16="http://schemas.microsoft.com/office/drawing/2014/main" id="{5B23751F-61F8-B641-B07A-207FE4077F7D}"/>
              </a:ext>
            </a:extLst>
          </p:cNvPr>
          <p:cNvSpPr>
            <a:spLocks noGrp="1"/>
          </p:cNvSpPr>
          <p:nvPr>
            <p:ph sz="half" idx="1"/>
          </p:nvPr>
        </p:nvSpPr>
        <p:spPr/>
        <p:txBody>
          <a:bodyPr>
            <a:normAutofit/>
          </a:bodyPr>
          <a:lstStyle/>
          <a:p>
            <a:r>
              <a:rPr lang="en-US" sz="2800" dirty="0"/>
              <a:t>5 Characters</a:t>
            </a:r>
            <a:br>
              <a:rPr lang="en-US" sz="2800" dirty="0"/>
            </a:br>
            <a:br>
              <a:rPr lang="en-US" sz="2800" dirty="0"/>
            </a:br>
            <a:r>
              <a:rPr lang="en-US" sz="2800" dirty="0"/>
              <a:t>The King</a:t>
            </a:r>
          </a:p>
          <a:p>
            <a:r>
              <a:rPr lang="en-US" sz="2800" dirty="0"/>
              <a:t>The Broken City</a:t>
            </a:r>
          </a:p>
          <a:p>
            <a:r>
              <a:rPr lang="en-US" sz="2800" dirty="0"/>
              <a:t>The Prophet of God</a:t>
            </a:r>
          </a:p>
          <a:p>
            <a:r>
              <a:rPr lang="en-US" sz="2800" dirty="0"/>
              <a:t>The Doubting Servant</a:t>
            </a:r>
          </a:p>
          <a:p>
            <a:r>
              <a:rPr lang="en-US" sz="2800" dirty="0"/>
              <a:t>The Radical Lepers	</a:t>
            </a:r>
          </a:p>
        </p:txBody>
      </p:sp>
      <p:sp>
        <p:nvSpPr>
          <p:cNvPr id="4" name="Content Placeholder 3">
            <a:extLst>
              <a:ext uri="{FF2B5EF4-FFF2-40B4-BE49-F238E27FC236}">
                <a16:creationId xmlns:a16="http://schemas.microsoft.com/office/drawing/2014/main" id="{9C3F1699-24AC-E649-B8EB-EA4427955142}"/>
              </a:ext>
            </a:extLst>
          </p:cNvPr>
          <p:cNvSpPr>
            <a:spLocks noGrp="1"/>
          </p:cNvSpPr>
          <p:nvPr>
            <p:ph sz="half" idx="2"/>
          </p:nvPr>
        </p:nvSpPr>
        <p:spPr/>
        <p:txBody>
          <a:bodyPr>
            <a:normAutofit/>
          </a:bodyPr>
          <a:lstStyle/>
          <a:p>
            <a:pPr marL="0" indent="0">
              <a:buNone/>
            </a:pPr>
            <a:endParaRPr lang="en-US" dirty="0"/>
          </a:p>
        </p:txBody>
      </p:sp>
    </p:spTree>
    <p:extLst>
      <p:ext uri="{BB962C8B-B14F-4D97-AF65-F5344CB8AC3E}">
        <p14:creationId xmlns:p14="http://schemas.microsoft.com/office/powerpoint/2010/main" val="1630333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DB271-AB4D-2D47-BAD3-D19BCAD729E3}"/>
              </a:ext>
            </a:extLst>
          </p:cNvPr>
          <p:cNvSpPr>
            <a:spLocks noGrp="1"/>
          </p:cNvSpPr>
          <p:nvPr>
            <p:ph type="title"/>
          </p:nvPr>
        </p:nvSpPr>
        <p:spPr/>
        <p:txBody>
          <a:bodyPr/>
          <a:lstStyle/>
          <a:p>
            <a:r>
              <a:rPr lang="en-US" dirty="0"/>
              <a:t>7:9-11: Their Realization</a:t>
            </a:r>
          </a:p>
        </p:txBody>
      </p:sp>
      <p:sp>
        <p:nvSpPr>
          <p:cNvPr id="3" name="Content Placeholder 2">
            <a:extLst>
              <a:ext uri="{FF2B5EF4-FFF2-40B4-BE49-F238E27FC236}">
                <a16:creationId xmlns:a16="http://schemas.microsoft.com/office/drawing/2014/main" id="{F3AF13C5-43FC-BC44-A66F-C1B6ABC9D9FD}"/>
              </a:ext>
            </a:extLst>
          </p:cNvPr>
          <p:cNvSpPr>
            <a:spLocks noGrp="1"/>
          </p:cNvSpPr>
          <p:nvPr>
            <p:ph sz="half" idx="1"/>
          </p:nvPr>
        </p:nvSpPr>
        <p:spPr>
          <a:xfrm>
            <a:off x="838200" y="1825625"/>
            <a:ext cx="10661374" cy="4637168"/>
          </a:xfrm>
        </p:spPr>
        <p:txBody>
          <a:bodyPr>
            <a:normAutofit fontScale="77500" lnSpcReduction="20000"/>
          </a:bodyPr>
          <a:lstStyle/>
          <a:p>
            <a:r>
              <a:rPr lang="en-US" sz="4000" b="1" baseline="30000" dirty="0"/>
              <a:t>9 </a:t>
            </a:r>
            <a:r>
              <a:rPr lang="en-US" sz="4000" dirty="0"/>
              <a:t>Then they said to each other, “What we’re doing is not right. This is a day of good news and we are keeping it to ourselves. If we wait until daylight, punishment will overtake us. Let’s go at once and report this to the royal palace.”</a:t>
            </a:r>
          </a:p>
          <a:p>
            <a:r>
              <a:rPr lang="en-US" sz="4000" b="1" baseline="30000" dirty="0"/>
              <a:t>10 </a:t>
            </a:r>
            <a:r>
              <a:rPr lang="en-US" sz="4000" dirty="0"/>
              <a:t>So they went and called out to the city gatekeepers and told them, “We went into the Aramean camp and no one was there—not a sound of anyone—only tethered horses and donkeys, and the tents left just as they were.” </a:t>
            </a:r>
            <a:r>
              <a:rPr lang="en-US" sz="4000" b="1" baseline="30000" dirty="0"/>
              <a:t>11 </a:t>
            </a:r>
            <a:r>
              <a:rPr lang="en-US" sz="4000" dirty="0"/>
              <a:t>The gatekeepers shouted the news, and it was reported within the palace.</a:t>
            </a:r>
          </a:p>
          <a:p>
            <a:endParaRPr lang="en-US" sz="3300" dirty="0"/>
          </a:p>
          <a:p>
            <a:endParaRPr lang="en-US" dirty="0"/>
          </a:p>
        </p:txBody>
      </p:sp>
    </p:spTree>
    <p:extLst>
      <p:ext uri="{BB962C8B-B14F-4D97-AF65-F5344CB8AC3E}">
        <p14:creationId xmlns:p14="http://schemas.microsoft.com/office/powerpoint/2010/main" val="4125497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CA457B-A0C8-4E66-972D-810CA9EE3C29}"/>
              </a:ext>
            </a:extLst>
          </p:cNvPr>
          <p:cNvSpPr>
            <a:spLocks noGrp="1"/>
          </p:cNvSpPr>
          <p:nvPr>
            <p:ph type="title"/>
          </p:nvPr>
        </p:nvSpPr>
        <p:spPr/>
        <p:txBody>
          <a:bodyPr/>
          <a:lstStyle/>
          <a:p>
            <a:endParaRPr lang="en-US" dirty="0"/>
          </a:p>
        </p:txBody>
      </p:sp>
      <p:sp>
        <p:nvSpPr>
          <p:cNvPr id="6" name="Content Placeholder 5">
            <a:extLst>
              <a:ext uri="{FF2B5EF4-FFF2-40B4-BE49-F238E27FC236}">
                <a16:creationId xmlns:a16="http://schemas.microsoft.com/office/drawing/2014/main" id="{C27F73E9-577E-4455-A4C2-B6C18BDDC4DB}"/>
              </a:ext>
            </a:extLst>
          </p:cNvPr>
          <p:cNvSpPr>
            <a:spLocks noGrp="1"/>
          </p:cNvSpPr>
          <p:nvPr>
            <p:ph idx="1"/>
          </p:nvPr>
        </p:nvSpPr>
        <p:spPr/>
        <p:txBody>
          <a:bodyPr/>
          <a:lstStyle/>
          <a:p>
            <a:pPr algn="l"/>
            <a:endParaRPr lang="en-US" sz="1800" b="0" i="0" u="none" strike="noStrike" baseline="0" dirty="0">
              <a:solidFill>
                <a:srgbClr val="000000"/>
              </a:solidFill>
              <a:latin typeface="Antenna Medium"/>
            </a:endParaRPr>
          </a:p>
          <a:p>
            <a:r>
              <a:rPr lang="en-US" sz="1800" b="0" i="0" u="none" strike="noStrike" baseline="0" dirty="0">
                <a:solidFill>
                  <a:srgbClr val="000000"/>
                </a:solidFill>
                <a:latin typeface="Antenna Medium"/>
              </a:rPr>
              <a:t> </a:t>
            </a:r>
            <a:r>
              <a:rPr lang="en-US" sz="1800" b="0" i="0" u="none" strike="noStrike" baseline="0" dirty="0">
                <a:solidFill>
                  <a:srgbClr val="221E1F"/>
                </a:solidFill>
                <a:latin typeface="Antenna Medium"/>
              </a:rPr>
              <a:t>1. Identified the Problem </a:t>
            </a:r>
            <a:r>
              <a:rPr lang="en-US" sz="1800" b="0" i="0" u="none" strike="noStrike" baseline="0" dirty="0">
                <a:solidFill>
                  <a:srgbClr val="221E1F"/>
                </a:solidFill>
                <a:latin typeface="Antenna Light"/>
              </a:rPr>
              <a:t>•.</a:t>
            </a:r>
          </a:p>
          <a:p>
            <a:r>
              <a:rPr lang="en-US" sz="1800" b="0" i="0" u="none" strike="noStrike" baseline="0" dirty="0">
                <a:solidFill>
                  <a:srgbClr val="221E1F"/>
                </a:solidFill>
                <a:latin typeface="Antenna Medium"/>
              </a:rPr>
              <a:t>2. </a:t>
            </a:r>
            <a:r>
              <a:rPr lang="en-US" dirty="0">
                <a:solidFill>
                  <a:srgbClr val="221E1F"/>
                </a:solidFill>
                <a:latin typeface="Antenna Medium"/>
              </a:rPr>
              <a:t>Alignment on the Vision</a:t>
            </a:r>
            <a:r>
              <a:rPr lang="en-US" sz="1800" b="0" i="0" u="none" strike="noStrike" baseline="0" dirty="0">
                <a:solidFill>
                  <a:srgbClr val="221E1F"/>
                </a:solidFill>
                <a:latin typeface="Antenna Light"/>
              </a:rPr>
              <a:t>• </a:t>
            </a:r>
          </a:p>
          <a:p>
            <a:r>
              <a:rPr lang="en-US" sz="1800" b="0" i="0" u="none" strike="noStrike" baseline="0" dirty="0">
                <a:solidFill>
                  <a:srgbClr val="221E1F"/>
                </a:solidFill>
                <a:latin typeface="Antenna Medium"/>
              </a:rPr>
              <a:t>3. Confirmation on the Mission</a:t>
            </a:r>
          </a:p>
          <a:p>
            <a:r>
              <a:rPr lang="en-US" sz="1800" b="0" i="0" u="none" strike="noStrike" baseline="0" dirty="0">
                <a:solidFill>
                  <a:srgbClr val="221E1F"/>
                </a:solidFill>
                <a:latin typeface="Antenna Medium"/>
              </a:rPr>
              <a:t> 4. Focus </a:t>
            </a:r>
            <a:r>
              <a:rPr lang="en-US" sz="1800" b="0" i="0" u="none" strike="noStrike" baseline="0" dirty="0">
                <a:solidFill>
                  <a:srgbClr val="221E1F"/>
                </a:solidFill>
                <a:latin typeface="Antenna Light"/>
              </a:rPr>
              <a:t>• Focus says “no” to all things that fall outside strategy.</a:t>
            </a:r>
            <a:endParaRPr lang="en-US" dirty="0"/>
          </a:p>
        </p:txBody>
      </p:sp>
    </p:spTree>
    <p:extLst>
      <p:ext uri="{BB962C8B-B14F-4D97-AF65-F5344CB8AC3E}">
        <p14:creationId xmlns:p14="http://schemas.microsoft.com/office/powerpoint/2010/main" val="1722082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30B67-3CA1-BC48-BD45-F1E5B4CB484A}"/>
              </a:ext>
            </a:extLst>
          </p:cNvPr>
          <p:cNvSpPr>
            <a:spLocks noGrp="1"/>
          </p:cNvSpPr>
          <p:nvPr>
            <p:ph type="title"/>
          </p:nvPr>
        </p:nvSpPr>
        <p:spPr/>
        <p:txBody>
          <a:bodyPr/>
          <a:lstStyle/>
          <a:p>
            <a:r>
              <a:rPr lang="en-US" dirty="0"/>
              <a:t>7:12-17</a:t>
            </a:r>
          </a:p>
        </p:txBody>
      </p:sp>
      <p:sp>
        <p:nvSpPr>
          <p:cNvPr id="3" name="Content Placeholder 2">
            <a:extLst>
              <a:ext uri="{FF2B5EF4-FFF2-40B4-BE49-F238E27FC236}">
                <a16:creationId xmlns:a16="http://schemas.microsoft.com/office/drawing/2014/main" id="{5C99ABA3-5808-A741-A77C-31C4A41D4ADF}"/>
              </a:ext>
            </a:extLst>
          </p:cNvPr>
          <p:cNvSpPr>
            <a:spLocks noGrp="1"/>
          </p:cNvSpPr>
          <p:nvPr>
            <p:ph sz="half" idx="1"/>
          </p:nvPr>
        </p:nvSpPr>
        <p:spPr>
          <a:xfrm>
            <a:off x="838199" y="1825625"/>
            <a:ext cx="10721009" cy="4730158"/>
          </a:xfrm>
        </p:spPr>
        <p:txBody>
          <a:bodyPr>
            <a:normAutofit fontScale="62500" lnSpcReduction="20000"/>
          </a:bodyPr>
          <a:lstStyle/>
          <a:p>
            <a:r>
              <a:rPr lang="en-US" sz="3400" b="1" baseline="30000" dirty="0"/>
              <a:t>12 </a:t>
            </a:r>
            <a:r>
              <a:rPr lang="en-US" sz="3400" dirty="0"/>
              <a:t>The king got up in the night and said to his officers, “I will tell you what the Arameans have done to us. They know we are starving; so they have left the camp to hide in the countryside, thinking, ‘They will surely come out, and then we will take them alive and get into the city.’”</a:t>
            </a:r>
          </a:p>
          <a:p>
            <a:r>
              <a:rPr lang="en-US" sz="3400" b="1" baseline="30000" dirty="0"/>
              <a:t>13 </a:t>
            </a:r>
            <a:r>
              <a:rPr lang="en-US" sz="3400" dirty="0"/>
              <a:t>One of his officers answered, “Have some men take five of the horses that are left in the city. Their plight will be like that of all the Israelites left here—yes, they will only be like all these Israelites who are doomed. So let us send them to find out what happened.”</a:t>
            </a:r>
          </a:p>
          <a:p>
            <a:r>
              <a:rPr lang="en-US" sz="3400" b="1" baseline="30000" dirty="0"/>
              <a:t>14 </a:t>
            </a:r>
            <a:r>
              <a:rPr lang="en-US" sz="3400" dirty="0"/>
              <a:t>So they selected two chariots with their horses, and the king sent them after the Aramean army. He commanded the drivers, “Go and find out what has happened.”</a:t>
            </a:r>
            <a:r>
              <a:rPr lang="en-US" sz="3400" b="1" baseline="30000" dirty="0"/>
              <a:t>15 </a:t>
            </a:r>
            <a:r>
              <a:rPr lang="en-US" sz="3400" dirty="0"/>
              <a:t>They followed them as far as the Jordan, and they found the whole road strewn with the clothing and equipment the Arameans had thrown away in their headlong flight. So the messengers returned and reported to the king. </a:t>
            </a:r>
            <a:r>
              <a:rPr lang="en-US" sz="3400" b="1" baseline="30000" dirty="0"/>
              <a:t>16 </a:t>
            </a:r>
            <a:r>
              <a:rPr lang="en-US" sz="3400" dirty="0"/>
              <a:t>Then the people went out and plundered the camp of the Arameans. So a </a:t>
            </a:r>
            <a:r>
              <a:rPr lang="en-US" sz="3400" dirty="0" err="1"/>
              <a:t>seah</a:t>
            </a:r>
            <a:r>
              <a:rPr lang="en-US" sz="3400" dirty="0"/>
              <a:t> of the finest flour sold for a shekel, and two </a:t>
            </a:r>
            <a:r>
              <a:rPr lang="en-US" sz="3400" dirty="0" err="1"/>
              <a:t>seahs</a:t>
            </a:r>
            <a:r>
              <a:rPr lang="en-US" sz="3400" dirty="0"/>
              <a:t> of barley sold for a shekel, as the Lord had said.</a:t>
            </a:r>
          </a:p>
          <a:p>
            <a:endParaRPr lang="en-US" dirty="0"/>
          </a:p>
        </p:txBody>
      </p:sp>
    </p:spTree>
    <p:extLst>
      <p:ext uri="{BB962C8B-B14F-4D97-AF65-F5344CB8AC3E}">
        <p14:creationId xmlns:p14="http://schemas.microsoft.com/office/powerpoint/2010/main" val="3727924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2" name="Straight Connector 21">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D330B67-3CA1-BC48-BD45-F1E5B4CB484A}"/>
              </a:ext>
            </a:extLst>
          </p:cNvPr>
          <p:cNvSpPr>
            <a:spLocks noGrp="1"/>
          </p:cNvSpPr>
          <p:nvPr>
            <p:ph type="title"/>
          </p:nvPr>
        </p:nvSpPr>
        <p:spPr>
          <a:xfrm>
            <a:off x="1507067" y="2404534"/>
            <a:ext cx="7766936" cy="1646302"/>
          </a:xfrm>
        </p:spPr>
        <p:txBody>
          <a:bodyPr vert="horz" lIns="91440" tIns="45720" rIns="91440" bIns="45720" rtlCol="0" anchor="b">
            <a:normAutofit/>
          </a:bodyPr>
          <a:lstStyle/>
          <a:p>
            <a:pPr algn="r"/>
            <a:r>
              <a:rPr lang="en-US" sz="5400"/>
              <a:t>Who will be your 2?</a:t>
            </a:r>
          </a:p>
        </p:txBody>
      </p:sp>
    </p:spTree>
    <p:extLst>
      <p:ext uri="{BB962C8B-B14F-4D97-AF65-F5344CB8AC3E}">
        <p14:creationId xmlns:p14="http://schemas.microsoft.com/office/powerpoint/2010/main" val="2087940224"/>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A95D-4D0E-1447-979C-DD8624A96DCE}"/>
              </a:ext>
            </a:extLst>
          </p:cNvPr>
          <p:cNvSpPr>
            <a:spLocks noGrp="1"/>
          </p:cNvSpPr>
          <p:nvPr>
            <p:ph type="title"/>
          </p:nvPr>
        </p:nvSpPr>
        <p:spPr/>
        <p:txBody>
          <a:bodyPr/>
          <a:lstStyle/>
          <a:p>
            <a:r>
              <a:rPr lang="en-US" dirty="0"/>
              <a:t>7:17-20</a:t>
            </a:r>
          </a:p>
        </p:txBody>
      </p:sp>
      <p:sp>
        <p:nvSpPr>
          <p:cNvPr id="3" name="Content Placeholder 2">
            <a:extLst>
              <a:ext uri="{FF2B5EF4-FFF2-40B4-BE49-F238E27FC236}">
                <a16:creationId xmlns:a16="http://schemas.microsoft.com/office/drawing/2014/main" id="{8566AC2C-54F4-A044-86C0-38ABD865B761}"/>
              </a:ext>
            </a:extLst>
          </p:cNvPr>
          <p:cNvSpPr>
            <a:spLocks noGrp="1"/>
          </p:cNvSpPr>
          <p:nvPr>
            <p:ph sz="half" idx="1"/>
          </p:nvPr>
        </p:nvSpPr>
        <p:spPr>
          <a:xfrm>
            <a:off x="1066800" y="2103120"/>
            <a:ext cx="10058400" cy="3749040"/>
          </a:xfrm>
        </p:spPr>
        <p:txBody>
          <a:bodyPr>
            <a:normAutofit/>
          </a:bodyPr>
          <a:lstStyle/>
          <a:p>
            <a:r>
              <a:rPr lang="en-US" b="1" baseline="30000" dirty="0"/>
              <a:t>17 </a:t>
            </a:r>
            <a:r>
              <a:rPr lang="en-US" dirty="0"/>
              <a:t>Now the king had put the officer on whose arm he leaned in charge of the gate, and the people trampled him in the gateway, and he died, just as the man of God had foretold when the king came down to his house. </a:t>
            </a:r>
            <a:r>
              <a:rPr lang="en-US" b="1" baseline="30000" dirty="0"/>
              <a:t>18 </a:t>
            </a:r>
            <a:r>
              <a:rPr lang="en-US" dirty="0"/>
              <a:t>It happened as the man of God had said to the king: “About this time tomorrow, a </a:t>
            </a:r>
            <a:r>
              <a:rPr lang="en-US" dirty="0" err="1"/>
              <a:t>seah</a:t>
            </a:r>
            <a:r>
              <a:rPr lang="en-US" dirty="0"/>
              <a:t> of the finest flour will sell for a shekel and two </a:t>
            </a:r>
            <a:r>
              <a:rPr lang="en-US" dirty="0" err="1"/>
              <a:t>seahs</a:t>
            </a:r>
            <a:r>
              <a:rPr lang="en-US" dirty="0"/>
              <a:t> of barley for a shekel at the gate of Samaria.”</a:t>
            </a:r>
          </a:p>
          <a:p>
            <a:r>
              <a:rPr lang="en-US" b="1" baseline="30000" dirty="0"/>
              <a:t>19 </a:t>
            </a:r>
            <a:r>
              <a:rPr lang="en-US" dirty="0"/>
              <a:t>The officer had said to the man of God, “Look, even if the Lord should open the floodgates of the heavens, could this happen?” The man of God had replied, “You will see it with your own eyes, but you will not eat any of it!” </a:t>
            </a:r>
            <a:r>
              <a:rPr lang="en-US" b="1" baseline="30000" dirty="0"/>
              <a:t>20 </a:t>
            </a:r>
            <a:r>
              <a:rPr lang="en-US" dirty="0"/>
              <a:t>And that is exactly what happened to him, for the people trampled him in the gateway, and he died.</a:t>
            </a:r>
          </a:p>
          <a:p>
            <a:endParaRPr lang="en-US" dirty="0"/>
          </a:p>
        </p:txBody>
      </p:sp>
    </p:spTree>
    <p:extLst>
      <p:ext uri="{BB962C8B-B14F-4D97-AF65-F5344CB8AC3E}">
        <p14:creationId xmlns:p14="http://schemas.microsoft.com/office/powerpoint/2010/main" val="3729542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612C5-C757-E74F-B7E1-2F3326439098}"/>
              </a:ext>
            </a:extLst>
          </p:cNvPr>
          <p:cNvSpPr>
            <a:spLocks noGrp="1"/>
          </p:cNvSpPr>
          <p:nvPr>
            <p:ph type="title"/>
          </p:nvPr>
        </p:nvSpPr>
        <p:spPr/>
        <p:txBody>
          <a:bodyPr>
            <a:normAutofit/>
          </a:bodyPr>
          <a:lstStyle/>
          <a:p>
            <a:r>
              <a:rPr lang="en-US" dirty="0"/>
              <a:t>Setting |</a:t>
            </a:r>
          </a:p>
        </p:txBody>
      </p:sp>
      <p:sp>
        <p:nvSpPr>
          <p:cNvPr id="3" name="Content Placeholder 2">
            <a:extLst>
              <a:ext uri="{FF2B5EF4-FFF2-40B4-BE49-F238E27FC236}">
                <a16:creationId xmlns:a16="http://schemas.microsoft.com/office/drawing/2014/main" id="{C6D7C6FD-0666-CC42-A9F5-6AFF9BA253F1}"/>
              </a:ext>
            </a:extLst>
          </p:cNvPr>
          <p:cNvSpPr>
            <a:spLocks noGrp="1"/>
          </p:cNvSpPr>
          <p:nvPr>
            <p:ph sz="half" idx="1"/>
          </p:nvPr>
        </p:nvSpPr>
        <p:spPr/>
        <p:txBody>
          <a:bodyPr>
            <a:normAutofit/>
          </a:bodyPr>
          <a:lstStyle/>
          <a:p>
            <a:r>
              <a:rPr lang="en-US" sz="2800" dirty="0"/>
              <a:t>Samaria – Capital of Israel</a:t>
            </a:r>
          </a:p>
          <a:p>
            <a:r>
              <a:rPr lang="en-US" sz="2800" dirty="0"/>
              <a:t>A fortified city	</a:t>
            </a:r>
          </a:p>
        </p:txBody>
      </p:sp>
      <p:sp>
        <p:nvSpPr>
          <p:cNvPr id="6" name="Content Placeholder 5">
            <a:extLst>
              <a:ext uri="{FF2B5EF4-FFF2-40B4-BE49-F238E27FC236}">
                <a16:creationId xmlns:a16="http://schemas.microsoft.com/office/drawing/2014/main" id="{5E5E8A8F-A283-5842-9F00-08512C8FC88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279374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C087F1-1325-6E47-8682-62D1CAAC08E4}"/>
              </a:ext>
            </a:extLst>
          </p:cNvPr>
          <p:cNvSpPr>
            <a:spLocks noGrp="1"/>
          </p:cNvSpPr>
          <p:nvPr>
            <p:ph type="title"/>
          </p:nvPr>
        </p:nvSpPr>
        <p:spPr/>
        <p:txBody>
          <a:bodyPr/>
          <a:lstStyle/>
          <a:p>
            <a:r>
              <a:rPr lang="en-US" dirty="0"/>
              <a:t>2 Kings 6</a:t>
            </a:r>
          </a:p>
        </p:txBody>
      </p:sp>
      <p:sp>
        <p:nvSpPr>
          <p:cNvPr id="5" name="Content Placeholder 4">
            <a:extLst>
              <a:ext uri="{FF2B5EF4-FFF2-40B4-BE49-F238E27FC236}">
                <a16:creationId xmlns:a16="http://schemas.microsoft.com/office/drawing/2014/main" id="{0E49A500-1D24-2341-8E08-A2B5053C2740}"/>
              </a:ext>
            </a:extLst>
          </p:cNvPr>
          <p:cNvSpPr>
            <a:spLocks noGrp="1"/>
          </p:cNvSpPr>
          <p:nvPr>
            <p:ph sz="half" idx="1"/>
          </p:nvPr>
        </p:nvSpPr>
        <p:spPr>
          <a:xfrm>
            <a:off x="1066799" y="2103120"/>
            <a:ext cx="10058399" cy="3749040"/>
          </a:xfrm>
        </p:spPr>
        <p:txBody>
          <a:bodyPr>
            <a:normAutofit lnSpcReduction="10000"/>
          </a:bodyPr>
          <a:lstStyle/>
          <a:p>
            <a:r>
              <a:rPr lang="en-US" sz="3200" b="1" dirty="0"/>
              <a:t>Famine in Besieged Samaria</a:t>
            </a:r>
          </a:p>
          <a:p>
            <a:r>
              <a:rPr lang="en-US" sz="3200" dirty="0"/>
              <a:t>24 Some time later, Ben-</a:t>
            </a:r>
            <a:r>
              <a:rPr lang="en-US" sz="3200" dirty="0" err="1"/>
              <a:t>Hadad</a:t>
            </a:r>
            <a:r>
              <a:rPr lang="en-US" sz="3200" dirty="0"/>
              <a:t> king of Aram mobilized his entire army and marched up and laid siege to Samaria. 25 There was a great famine in the city; the siege lasted so long that a donkey’s head sold for eighty shekels[a] of silver, and a quarter of a cab[b] of seed pods[c] for five shekels.[d </a:t>
            </a:r>
          </a:p>
        </p:txBody>
      </p:sp>
      <p:sp>
        <p:nvSpPr>
          <p:cNvPr id="3" name="Content Placeholder 2">
            <a:extLst>
              <a:ext uri="{FF2B5EF4-FFF2-40B4-BE49-F238E27FC236}">
                <a16:creationId xmlns:a16="http://schemas.microsoft.com/office/drawing/2014/main" id="{C4C9D867-E20A-1545-8119-B089F19DF6BB}"/>
              </a:ext>
            </a:extLst>
          </p:cNvPr>
          <p:cNvSpPr>
            <a:spLocks noGrp="1"/>
          </p:cNvSpPr>
          <p:nvPr>
            <p:ph sz="half" idx="2"/>
          </p:nvPr>
        </p:nvSpPr>
        <p:spPr/>
        <p:txBody>
          <a:bodyPr>
            <a:normAutofit lnSpcReduction="10000"/>
          </a:bodyPr>
          <a:lstStyle/>
          <a:p>
            <a:endParaRPr lang="en-US"/>
          </a:p>
        </p:txBody>
      </p:sp>
    </p:spTree>
    <p:extLst>
      <p:ext uri="{BB962C8B-B14F-4D97-AF65-F5344CB8AC3E}">
        <p14:creationId xmlns:p14="http://schemas.microsoft.com/office/powerpoint/2010/main" val="3589446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DC508-BD53-D348-B6E5-FEFC07B20EF6}"/>
              </a:ext>
            </a:extLst>
          </p:cNvPr>
          <p:cNvSpPr>
            <a:spLocks noGrp="1"/>
          </p:cNvSpPr>
          <p:nvPr>
            <p:ph type="title"/>
          </p:nvPr>
        </p:nvSpPr>
        <p:spPr/>
        <p:txBody>
          <a:bodyPr/>
          <a:lstStyle/>
          <a:p>
            <a:r>
              <a:rPr lang="en-US" dirty="0"/>
              <a:t>26-29</a:t>
            </a:r>
          </a:p>
        </p:txBody>
      </p:sp>
      <p:sp>
        <p:nvSpPr>
          <p:cNvPr id="3" name="Content Placeholder 2">
            <a:extLst>
              <a:ext uri="{FF2B5EF4-FFF2-40B4-BE49-F238E27FC236}">
                <a16:creationId xmlns:a16="http://schemas.microsoft.com/office/drawing/2014/main" id="{25C3C981-5F5B-7843-9BA8-DB7CEEC225A5}"/>
              </a:ext>
            </a:extLst>
          </p:cNvPr>
          <p:cNvSpPr>
            <a:spLocks noGrp="1"/>
          </p:cNvSpPr>
          <p:nvPr>
            <p:ph sz="half" idx="1"/>
          </p:nvPr>
        </p:nvSpPr>
        <p:spPr>
          <a:xfrm>
            <a:off x="1066800" y="2103120"/>
            <a:ext cx="10134600" cy="3749040"/>
          </a:xfrm>
        </p:spPr>
        <p:txBody>
          <a:bodyPr>
            <a:normAutofit/>
          </a:bodyPr>
          <a:lstStyle/>
          <a:p>
            <a:r>
              <a:rPr lang="en-US" sz="3200" b="1" baseline="30000" dirty="0"/>
              <a:t>26 </a:t>
            </a:r>
            <a:r>
              <a:rPr lang="en-US" sz="3200" dirty="0"/>
              <a:t>As the king of Israel was passing by on the wall, a woman cried to him, “Help me, my lord the king!”</a:t>
            </a:r>
          </a:p>
          <a:p>
            <a:r>
              <a:rPr lang="en-US" sz="3200" b="1" baseline="30000" dirty="0"/>
              <a:t>27 </a:t>
            </a:r>
            <a:r>
              <a:rPr lang="en-US" sz="3200" dirty="0"/>
              <a:t>The king replied, “If the Lord does not help you, where can I get help for you? From the threshing floor? From the winepress?” </a:t>
            </a:r>
          </a:p>
        </p:txBody>
      </p:sp>
      <p:sp>
        <p:nvSpPr>
          <p:cNvPr id="6" name="Content Placeholder 5">
            <a:extLst>
              <a:ext uri="{FF2B5EF4-FFF2-40B4-BE49-F238E27FC236}">
                <a16:creationId xmlns:a16="http://schemas.microsoft.com/office/drawing/2014/main" id="{96806477-59F8-9145-9D50-C674BBEF3C01}"/>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24680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D1412-24E5-DB4F-83A1-6D7C7E17A0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72C830-7FFF-964B-9A5C-744C59A67A1E}"/>
              </a:ext>
            </a:extLst>
          </p:cNvPr>
          <p:cNvSpPr>
            <a:spLocks noGrp="1"/>
          </p:cNvSpPr>
          <p:nvPr>
            <p:ph sz="half" idx="1"/>
          </p:nvPr>
        </p:nvSpPr>
        <p:spPr>
          <a:xfrm>
            <a:off x="1066800" y="2103120"/>
            <a:ext cx="10058400" cy="3749040"/>
          </a:xfrm>
        </p:spPr>
        <p:txBody>
          <a:bodyPr/>
          <a:lstStyle/>
          <a:p>
            <a:r>
              <a:rPr lang="en-US" sz="3200" b="1" baseline="30000" dirty="0"/>
              <a:t>28 </a:t>
            </a:r>
            <a:r>
              <a:rPr lang="en-US" sz="3200" dirty="0"/>
              <a:t>Then he asked her, “What’s the matter?”</a:t>
            </a:r>
          </a:p>
          <a:p>
            <a:r>
              <a:rPr lang="en-US" sz="3200" dirty="0"/>
              <a:t>She answered, “This woman said to me, ‘Give up your son so we may eat him today, and tomorrow we’ll eat my son.’ </a:t>
            </a:r>
            <a:r>
              <a:rPr lang="en-US" sz="3200" b="1" baseline="30000" dirty="0"/>
              <a:t>29 </a:t>
            </a:r>
            <a:r>
              <a:rPr lang="en-US" sz="3200" dirty="0"/>
              <a:t>So we cooked my son and ate him. The next day I said to her, ‘Give up your son so we may eat him,’ but she had hidden him.”</a:t>
            </a:r>
          </a:p>
          <a:p>
            <a:endParaRPr lang="en-US" dirty="0"/>
          </a:p>
        </p:txBody>
      </p:sp>
      <p:sp>
        <p:nvSpPr>
          <p:cNvPr id="6" name="Content Placeholder 5">
            <a:extLst>
              <a:ext uri="{FF2B5EF4-FFF2-40B4-BE49-F238E27FC236}">
                <a16:creationId xmlns:a16="http://schemas.microsoft.com/office/drawing/2014/main" id="{2B0EC694-CE37-4440-A094-8CE75CE92585}"/>
              </a:ext>
            </a:extLst>
          </p:cNvPr>
          <p:cNvSpPr>
            <a:spLocks noGrp="1"/>
          </p:cNvSpPr>
          <p:nvPr>
            <p:ph sz="half" idx="2"/>
          </p:nvPr>
        </p:nvSpPr>
        <p:spPr/>
        <p:txBody>
          <a:bodyPr/>
          <a:lstStyle/>
          <a:p>
            <a:endParaRPr lang="en-US" dirty="0"/>
          </a:p>
        </p:txBody>
      </p:sp>
    </p:spTree>
    <p:extLst>
      <p:ext uri="{BB962C8B-B14F-4D97-AF65-F5344CB8AC3E}">
        <p14:creationId xmlns:p14="http://schemas.microsoft.com/office/powerpoint/2010/main" val="84073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26801-061A-BD47-B7F0-4F5545318E90}"/>
              </a:ext>
            </a:extLst>
          </p:cNvPr>
          <p:cNvSpPr>
            <a:spLocks noGrp="1"/>
          </p:cNvSpPr>
          <p:nvPr>
            <p:ph type="title"/>
          </p:nvPr>
        </p:nvSpPr>
        <p:spPr>
          <a:xfrm>
            <a:off x="838200" y="365126"/>
            <a:ext cx="10515600" cy="1122712"/>
          </a:xfrm>
        </p:spPr>
        <p:txBody>
          <a:bodyPr/>
          <a:lstStyle/>
          <a:p>
            <a:r>
              <a:rPr lang="en-US" dirty="0"/>
              <a:t>30-33</a:t>
            </a:r>
          </a:p>
        </p:txBody>
      </p:sp>
      <p:sp>
        <p:nvSpPr>
          <p:cNvPr id="3" name="Content Placeholder 2">
            <a:extLst>
              <a:ext uri="{FF2B5EF4-FFF2-40B4-BE49-F238E27FC236}">
                <a16:creationId xmlns:a16="http://schemas.microsoft.com/office/drawing/2014/main" id="{AE7C88A9-713B-4142-BA5A-58C2FABA6A1B}"/>
              </a:ext>
            </a:extLst>
          </p:cNvPr>
          <p:cNvSpPr>
            <a:spLocks noGrp="1"/>
          </p:cNvSpPr>
          <p:nvPr>
            <p:ph sz="half" idx="1"/>
          </p:nvPr>
        </p:nvSpPr>
        <p:spPr>
          <a:xfrm>
            <a:off x="838200" y="1487837"/>
            <a:ext cx="10287000" cy="5176434"/>
          </a:xfrm>
        </p:spPr>
        <p:txBody>
          <a:bodyPr>
            <a:normAutofit/>
          </a:bodyPr>
          <a:lstStyle/>
          <a:p>
            <a:r>
              <a:rPr lang="en-US" sz="3600" b="1" baseline="30000" dirty="0"/>
              <a:t>30 </a:t>
            </a:r>
            <a:r>
              <a:rPr lang="en-US" sz="3600" dirty="0"/>
              <a:t>When the king heard the woman’s words, he tore his robes. As he went along the wall, the people looked, and they saw that, under his robes, he had </a:t>
            </a:r>
            <a:r>
              <a:rPr lang="en-US" sz="3600" dirty="0" err="1"/>
              <a:t>sackclothon</a:t>
            </a:r>
            <a:r>
              <a:rPr lang="en-US" sz="3600" dirty="0"/>
              <a:t> his body. </a:t>
            </a:r>
            <a:r>
              <a:rPr lang="en-US" sz="3600" b="1" baseline="30000" dirty="0"/>
              <a:t>31 </a:t>
            </a:r>
            <a:r>
              <a:rPr lang="en-US" sz="3600" dirty="0"/>
              <a:t>He said, “May God deal with me, be it ever so severely, if the head of Elisha son of </a:t>
            </a:r>
            <a:r>
              <a:rPr lang="en-US" sz="3600" dirty="0" err="1"/>
              <a:t>Shaphat</a:t>
            </a:r>
            <a:r>
              <a:rPr lang="en-US" sz="3600" dirty="0"/>
              <a:t> remains on his shoulders today!”</a:t>
            </a:r>
          </a:p>
        </p:txBody>
      </p:sp>
      <p:sp>
        <p:nvSpPr>
          <p:cNvPr id="6" name="Content Placeholder 5">
            <a:extLst>
              <a:ext uri="{FF2B5EF4-FFF2-40B4-BE49-F238E27FC236}">
                <a16:creationId xmlns:a16="http://schemas.microsoft.com/office/drawing/2014/main" id="{E0D3B699-7582-C24B-A730-BDBCACFEEAD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141868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FB4B88-3871-DE4F-B13E-4446F122CEE8}"/>
              </a:ext>
            </a:extLst>
          </p:cNvPr>
          <p:cNvSpPr>
            <a:spLocks noGrp="1"/>
          </p:cNvSpPr>
          <p:nvPr>
            <p:ph type="title"/>
          </p:nvPr>
        </p:nvSpPr>
        <p:spPr>
          <a:xfrm>
            <a:off x="1043950" y="1179151"/>
            <a:ext cx="3300646" cy="4463889"/>
          </a:xfrm>
        </p:spPr>
        <p:txBody>
          <a:bodyPr vert="horz" lIns="91440" tIns="45720" rIns="91440" bIns="45720" rtlCol="0" anchor="ctr">
            <a:normAutofit/>
          </a:bodyPr>
          <a:lstStyle/>
          <a:p>
            <a:r>
              <a:rPr lang="en-US" dirty="0"/>
              <a:t>Progression |</a:t>
            </a:r>
          </a:p>
        </p:txBody>
      </p:sp>
      <p:sp>
        <p:nvSpPr>
          <p:cNvPr id="22" name="Isosceles Triangle 2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4" name="Straight Connector 2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2EA1AF6-B120-A044-A102-0AE9CF93CFDF}"/>
              </a:ext>
            </a:extLst>
          </p:cNvPr>
          <p:cNvSpPr>
            <a:spLocks noGrp="1"/>
          </p:cNvSpPr>
          <p:nvPr>
            <p:ph sz="half" idx="1"/>
          </p:nvPr>
        </p:nvSpPr>
        <p:spPr>
          <a:xfrm>
            <a:off x="4978918" y="1109145"/>
            <a:ext cx="6341016" cy="4603900"/>
          </a:xfrm>
        </p:spPr>
        <p:txBody>
          <a:bodyPr vert="horz" lIns="91440" tIns="45720" rIns="91440" bIns="45720" rtlCol="0" anchor="ctr">
            <a:normAutofit/>
          </a:bodyPr>
          <a:lstStyle/>
          <a:p>
            <a:r>
              <a:rPr lang="en-US" dirty="0"/>
              <a:t>1. Man will trust in his own strength</a:t>
            </a:r>
          </a:p>
          <a:p>
            <a:r>
              <a:rPr lang="en-US" dirty="0"/>
              <a:t>2. Man will be deceived</a:t>
            </a:r>
          </a:p>
          <a:p>
            <a:r>
              <a:rPr lang="en-US" dirty="0"/>
              <a:t>3. Will forget his identity</a:t>
            </a:r>
          </a:p>
          <a:p>
            <a:r>
              <a:rPr lang="en-US" dirty="0"/>
              <a:t>4. He will be empty and without hope and will have no hope for others *</a:t>
            </a:r>
          </a:p>
          <a:p>
            <a:r>
              <a:rPr lang="en-US" dirty="0"/>
              <a:t>5. He will begin to shift blame</a:t>
            </a:r>
          </a:p>
        </p:txBody>
      </p:sp>
      <p:sp>
        <p:nvSpPr>
          <p:cNvPr id="26" name="Isosceles Triangle 2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53515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5" name="Rectangle 24">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FB4B88-3871-DE4F-B13E-4446F122CEE8}"/>
              </a:ext>
            </a:extLst>
          </p:cNvPr>
          <p:cNvSpPr>
            <a:spLocks noGrp="1"/>
          </p:cNvSpPr>
          <p:nvPr>
            <p:ph type="title"/>
          </p:nvPr>
        </p:nvSpPr>
        <p:spPr>
          <a:xfrm>
            <a:off x="1286933" y="609600"/>
            <a:ext cx="10197494" cy="1099457"/>
          </a:xfrm>
        </p:spPr>
        <p:txBody>
          <a:bodyPr vert="horz" lIns="91440" tIns="45720" rIns="91440" bIns="45720" rtlCol="0" anchor="t">
            <a:normAutofit/>
          </a:bodyPr>
          <a:lstStyle/>
          <a:p>
            <a:r>
              <a:rPr lang="en-US" dirty="0"/>
              <a:t>1. Idols Pastors Face – Carey </a:t>
            </a:r>
            <a:r>
              <a:rPr lang="en-US" dirty="0" err="1"/>
              <a:t>Nieuwhof</a:t>
            </a:r>
            <a:r>
              <a:rPr lang="en-US" dirty="0"/>
              <a:t>. </a:t>
            </a:r>
          </a:p>
        </p:txBody>
      </p:sp>
      <p:sp>
        <p:nvSpPr>
          <p:cNvPr id="27" name="Isosceles Triangle 2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Content Placeholder 2">
            <a:extLst>
              <a:ext uri="{FF2B5EF4-FFF2-40B4-BE49-F238E27FC236}">
                <a16:creationId xmlns:a16="http://schemas.microsoft.com/office/drawing/2014/main" id="{B8DF9A4F-488D-49F8-B655-73E295CF8F1A}"/>
              </a:ext>
            </a:extLst>
          </p:cNvPr>
          <p:cNvGraphicFramePr>
            <a:graphicFrameLocks noGrp="1"/>
          </p:cNvGraphicFramePr>
          <p:nvPr>
            <p:ph sz="half" idx="1"/>
            <p:extLst>
              <p:ext uri="{D42A27DB-BD31-4B8C-83A1-F6EECF244321}">
                <p14:modId xmlns:p14="http://schemas.microsoft.com/office/powerpoint/2010/main" val="2261731233"/>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69830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714</TotalTime>
  <Words>1938</Words>
  <Application>Microsoft Office PowerPoint</Application>
  <PresentationFormat>Widescreen</PresentationFormat>
  <Paragraphs>95</Paragraphs>
  <Slides>24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Antenna Light</vt:lpstr>
      <vt:lpstr>Antenna Medium</vt:lpstr>
      <vt:lpstr>Arial</vt:lpstr>
      <vt:lpstr>Courier New</vt:lpstr>
      <vt:lpstr>Poppins</vt:lpstr>
      <vt:lpstr>Rubik</vt:lpstr>
      <vt:lpstr>system-ui</vt:lpstr>
      <vt:lpstr>Trebuchet MS</vt:lpstr>
      <vt:lpstr>Wingdings 3</vt:lpstr>
      <vt:lpstr>Facet</vt:lpstr>
      <vt:lpstr>We will not sit here and die.</vt:lpstr>
      <vt:lpstr>Setting |</vt:lpstr>
      <vt:lpstr>Setting |</vt:lpstr>
      <vt:lpstr>2 Kings 6</vt:lpstr>
      <vt:lpstr>26-29</vt:lpstr>
      <vt:lpstr>PowerPoint Presentation</vt:lpstr>
      <vt:lpstr>30-33</vt:lpstr>
      <vt:lpstr>Progression |</vt:lpstr>
      <vt:lpstr>1. Idols Pastors Face – Carey Nieuwhof. </vt:lpstr>
      <vt:lpstr>7 Tactics used by the enemy</vt:lpstr>
      <vt:lpstr>Losing our Identity</vt:lpstr>
      <vt:lpstr>Losing our Identity</vt:lpstr>
      <vt:lpstr>Being empty without hope, will leave you empty with no hope for others. </vt:lpstr>
      <vt:lpstr>PowerPoint Presentation</vt:lpstr>
      <vt:lpstr>He begins to shift the blame</vt:lpstr>
      <vt:lpstr>7:1-3</vt:lpstr>
      <vt:lpstr>“You will see it, but not taste it.</vt:lpstr>
      <vt:lpstr>3-5 Who will God use to Save his people?</vt:lpstr>
      <vt:lpstr>7:6-6</vt:lpstr>
      <vt:lpstr>7:9-11: Their Realization</vt:lpstr>
      <vt:lpstr>PowerPoint Presentation</vt:lpstr>
      <vt:lpstr>7:12-17</vt:lpstr>
      <vt:lpstr>Who will be your 2?</vt:lpstr>
      <vt:lpstr>7:17-20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Miranda</dc:creator>
  <cp:lastModifiedBy>David Miranda</cp:lastModifiedBy>
  <cp:revision>22</cp:revision>
  <dcterms:created xsi:type="dcterms:W3CDTF">2018-06-03T05:03:06Z</dcterms:created>
  <dcterms:modified xsi:type="dcterms:W3CDTF">2021-05-18T04:39:09Z</dcterms:modified>
</cp:coreProperties>
</file>